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84B"/>
    <a:srgbClr val="036064"/>
    <a:srgbClr val="60205C"/>
    <a:srgbClr val="C986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F4E5F-3E5D-166D-C507-25660102E979}" v="99" dt="2024-07-29T13:46:07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AE20FB-21E4-664F-9DDD-7FFBAB8CA7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AD174-3D0C-5C49-81CA-7DC753EDE4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46719-2837-424D-808A-D4DC559E577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4299E-8F19-6242-A19E-85E895E516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3F84D-88F6-6F4D-9430-BF9002CD5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4908-D05B-434A-A32C-8E0C46C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17B4-E531-1742-8E0D-C07E9645E151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B467-BE71-E541-89EF-E0537D11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5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81E4-6F0E-D64E-843C-F0496645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452" y="1166967"/>
            <a:ext cx="712757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72223-9B81-664F-A76B-053B40C04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452" y="3658600"/>
            <a:ext cx="71275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rgbClr val="6A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CA" noProof="0" dirty="0"/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3734E098-D9C6-364E-B73F-673896FF0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0431" y="5811052"/>
            <a:ext cx="20066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28E826-8D38-194A-A6A5-5BD2A94D1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5667375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CB6885-8A2D-1B46-BCDC-3BD6080EF0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1601" y="6004753"/>
            <a:ext cx="1814635" cy="453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EE093-9164-5E2A-C79B-99A9223638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85871" y="6070365"/>
            <a:ext cx="1814635" cy="3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1E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1E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248E41-DE5C-3E43-BD9F-2577CC34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1AB317C2-C3C3-FB4F-BF24-B1A3D2102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</p:spTree>
    <p:extLst>
      <p:ext uri="{BB962C8B-B14F-4D97-AF65-F5344CB8AC3E}">
        <p14:creationId xmlns:p14="http://schemas.microsoft.com/office/powerpoint/2010/main" val="192064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9822-E58E-E145-91FF-086B03E5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972"/>
            <a:ext cx="974430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9E831-A7FB-7344-8858-56C70AAE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94697"/>
            <a:ext cx="9744307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4F79-385D-A74E-B21F-37D7E15E2FD1}"/>
              </a:ext>
            </a:extLst>
          </p:cNvPr>
          <p:cNvSpPr/>
          <p:nvPr userDrawn="1"/>
        </p:nvSpPr>
        <p:spPr>
          <a:xfrm rot="19166160">
            <a:off x="11192381" y="-460496"/>
            <a:ext cx="291191" cy="2991109"/>
          </a:xfrm>
          <a:custGeom>
            <a:avLst/>
            <a:gdLst>
              <a:gd name="connsiteX0" fmla="*/ 0 w 288073"/>
              <a:gd name="connsiteY0" fmla="*/ 0 h 3568629"/>
              <a:gd name="connsiteX1" fmla="*/ 288073 w 288073"/>
              <a:gd name="connsiteY1" fmla="*/ 0 h 3568629"/>
              <a:gd name="connsiteX2" fmla="*/ 288073 w 288073"/>
              <a:gd name="connsiteY2" fmla="*/ 3568629 h 3568629"/>
              <a:gd name="connsiteX3" fmla="*/ 0 w 288073"/>
              <a:gd name="connsiteY3" fmla="*/ 3568629 h 3568629"/>
              <a:gd name="connsiteX4" fmla="*/ 0 w 288073"/>
              <a:gd name="connsiteY4" fmla="*/ 0 h 3568629"/>
              <a:gd name="connsiteX0" fmla="*/ 172 w 288073"/>
              <a:gd name="connsiteY0" fmla="*/ 263449 h 3568629"/>
              <a:gd name="connsiteX1" fmla="*/ 288073 w 288073"/>
              <a:gd name="connsiteY1" fmla="*/ 0 h 3568629"/>
              <a:gd name="connsiteX2" fmla="*/ 288073 w 288073"/>
              <a:gd name="connsiteY2" fmla="*/ 3568629 h 3568629"/>
              <a:gd name="connsiteX3" fmla="*/ 0 w 288073"/>
              <a:gd name="connsiteY3" fmla="*/ 3568629 h 3568629"/>
              <a:gd name="connsiteX4" fmla="*/ 172 w 288073"/>
              <a:gd name="connsiteY4" fmla="*/ 263449 h 3568629"/>
              <a:gd name="connsiteX0" fmla="*/ 172 w 290471"/>
              <a:gd name="connsiteY0" fmla="*/ 0 h 3305180"/>
              <a:gd name="connsiteX1" fmla="*/ 290471 w 290471"/>
              <a:gd name="connsiteY1" fmla="*/ 246399 h 3305180"/>
              <a:gd name="connsiteX2" fmla="*/ 288073 w 290471"/>
              <a:gd name="connsiteY2" fmla="*/ 3305180 h 3305180"/>
              <a:gd name="connsiteX3" fmla="*/ 0 w 290471"/>
              <a:gd name="connsiteY3" fmla="*/ 3305180 h 3305180"/>
              <a:gd name="connsiteX4" fmla="*/ 172 w 290471"/>
              <a:gd name="connsiteY4" fmla="*/ 0 h 3305180"/>
              <a:gd name="connsiteX0" fmla="*/ 892 w 291191"/>
              <a:gd name="connsiteY0" fmla="*/ 0 h 3305180"/>
              <a:gd name="connsiteX1" fmla="*/ 291191 w 291191"/>
              <a:gd name="connsiteY1" fmla="*/ 246399 h 3305180"/>
              <a:gd name="connsiteX2" fmla="*/ 288793 w 291191"/>
              <a:gd name="connsiteY2" fmla="*/ 3305180 h 3305180"/>
              <a:gd name="connsiteX3" fmla="*/ 0 w 291191"/>
              <a:gd name="connsiteY3" fmla="*/ 2991109 h 3305180"/>
              <a:gd name="connsiteX4" fmla="*/ 892 w 291191"/>
              <a:gd name="connsiteY4" fmla="*/ 0 h 3305180"/>
              <a:gd name="connsiteX0" fmla="*/ 892 w 291191"/>
              <a:gd name="connsiteY0" fmla="*/ 0 h 2991109"/>
              <a:gd name="connsiteX1" fmla="*/ 291191 w 291191"/>
              <a:gd name="connsiteY1" fmla="*/ 246399 h 2991109"/>
              <a:gd name="connsiteX2" fmla="*/ 289928 w 291191"/>
              <a:gd name="connsiteY2" fmla="*/ 2666704 h 2991109"/>
              <a:gd name="connsiteX3" fmla="*/ 0 w 291191"/>
              <a:gd name="connsiteY3" fmla="*/ 2991109 h 2991109"/>
              <a:gd name="connsiteX4" fmla="*/ 892 w 291191"/>
              <a:gd name="connsiteY4" fmla="*/ 0 h 29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91" h="2991109">
                <a:moveTo>
                  <a:pt x="892" y="0"/>
                </a:moveTo>
                <a:lnTo>
                  <a:pt x="291191" y="246399"/>
                </a:lnTo>
                <a:cubicBezTo>
                  <a:pt x="290392" y="1265993"/>
                  <a:pt x="290727" y="1647110"/>
                  <a:pt x="289928" y="2666704"/>
                </a:cubicBezTo>
                <a:lnTo>
                  <a:pt x="0" y="2991109"/>
                </a:lnTo>
                <a:cubicBezTo>
                  <a:pt x="57" y="1889382"/>
                  <a:pt x="835" y="1101727"/>
                  <a:pt x="892" y="0"/>
                </a:cubicBezTo>
                <a:close/>
              </a:path>
            </a:pathLst>
          </a:custGeom>
          <a:solidFill>
            <a:srgbClr val="C9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68CE1E-FB00-074F-BAD8-A4DA810502E6}"/>
              </a:ext>
            </a:extLst>
          </p:cNvPr>
          <p:cNvSpPr/>
          <p:nvPr userDrawn="1"/>
        </p:nvSpPr>
        <p:spPr>
          <a:xfrm rot="19166160">
            <a:off x="9250342" y="-1777661"/>
            <a:ext cx="2459610" cy="8144928"/>
          </a:xfrm>
          <a:custGeom>
            <a:avLst/>
            <a:gdLst>
              <a:gd name="connsiteX0" fmla="*/ 0 w 2459262"/>
              <a:gd name="connsiteY0" fmla="*/ 0 h 8506525"/>
              <a:gd name="connsiteX1" fmla="*/ 2459262 w 2459262"/>
              <a:gd name="connsiteY1" fmla="*/ 0 h 8506525"/>
              <a:gd name="connsiteX2" fmla="*/ 2459262 w 2459262"/>
              <a:gd name="connsiteY2" fmla="*/ 8506525 h 8506525"/>
              <a:gd name="connsiteX3" fmla="*/ 0 w 2459262"/>
              <a:gd name="connsiteY3" fmla="*/ 8506525 h 8506525"/>
              <a:gd name="connsiteX4" fmla="*/ 0 w 2459262"/>
              <a:gd name="connsiteY4" fmla="*/ 0 h 8506525"/>
              <a:gd name="connsiteX0" fmla="*/ 0 w 2460160"/>
              <a:gd name="connsiteY0" fmla="*/ 206110 h 8506525"/>
              <a:gd name="connsiteX1" fmla="*/ 2460160 w 2460160"/>
              <a:gd name="connsiteY1" fmla="*/ 0 h 8506525"/>
              <a:gd name="connsiteX2" fmla="*/ 2460160 w 2460160"/>
              <a:gd name="connsiteY2" fmla="*/ 8506525 h 8506525"/>
              <a:gd name="connsiteX3" fmla="*/ 898 w 2460160"/>
              <a:gd name="connsiteY3" fmla="*/ 8506525 h 8506525"/>
              <a:gd name="connsiteX4" fmla="*/ 0 w 2460160"/>
              <a:gd name="connsiteY4" fmla="*/ 206110 h 8506525"/>
              <a:gd name="connsiteX0" fmla="*/ 0 w 2460160"/>
              <a:gd name="connsiteY0" fmla="*/ 0 h 8300415"/>
              <a:gd name="connsiteX1" fmla="*/ 2459591 w 2460160"/>
              <a:gd name="connsiteY1" fmla="*/ 2094158 h 8300415"/>
              <a:gd name="connsiteX2" fmla="*/ 2460160 w 2460160"/>
              <a:gd name="connsiteY2" fmla="*/ 8300415 h 8300415"/>
              <a:gd name="connsiteX3" fmla="*/ 898 w 2460160"/>
              <a:gd name="connsiteY3" fmla="*/ 8300415 h 8300415"/>
              <a:gd name="connsiteX4" fmla="*/ 0 w 2460160"/>
              <a:gd name="connsiteY4" fmla="*/ 0 h 8300415"/>
              <a:gd name="connsiteX0" fmla="*/ 0 w 2460160"/>
              <a:gd name="connsiteY0" fmla="*/ 0 h 8300415"/>
              <a:gd name="connsiteX1" fmla="*/ 2459591 w 2460160"/>
              <a:gd name="connsiteY1" fmla="*/ 2094158 h 8300415"/>
              <a:gd name="connsiteX2" fmla="*/ 2460160 w 2460160"/>
              <a:gd name="connsiteY2" fmla="*/ 8300415 h 8300415"/>
              <a:gd name="connsiteX3" fmla="*/ 2346 w 2460160"/>
              <a:gd name="connsiteY3" fmla="*/ 8144928 h 8300415"/>
              <a:gd name="connsiteX4" fmla="*/ 0 w 2460160"/>
              <a:gd name="connsiteY4" fmla="*/ 0 h 8300415"/>
              <a:gd name="connsiteX0" fmla="*/ 0 w 2459610"/>
              <a:gd name="connsiteY0" fmla="*/ 0 h 8144928"/>
              <a:gd name="connsiteX1" fmla="*/ 2459591 w 2459610"/>
              <a:gd name="connsiteY1" fmla="*/ 2094158 h 8144928"/>
              <a:gd name="connsiteX2" fmla="*/ 2458709 w 2459610"/>
              <a:gd name="connsiteY2" fmla="*/ 5277473 h 8144928"/>
              <a:gd name="connsiteX3" fmla="*/ 2346 w 2459610"/>
              <a:gd name="connsiteY3" fmla="*/ 8144928 h 8144928"/>
              <a:gd name="connsiteX4" fmla="*/ 0 w 2459610"/>
              <a:gd name="connsiteY4" fmla="*/ 0 h 81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610" h="8144928">
                <a:moveTo>
                  <a:pt x="0" y="0"/>
                </a:moveTo>
                <a:lnTo>
                  <a:pt x="2459591" y="2094158"/>
                </a:lnTo>
                <a:cubicBezTo>
                  <a:pt x="2459781" y="4162910"/>
                  <a:pt x="2458519" y="3208721"/>
                  <a:pt x="2458709" y="5277473"/>
                </a:cubicBezTo>
                <a:lnTo>
                  <a:pt x="2346" y="8144928"/>
                </a:lnTo>
                <a:cubicBezTo>
                  <a:pt x="2047" y="5378123"/>
                  <a:pt x="299" y="276680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ru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80796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9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9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11536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B4A0-2CDE-5B46-A727-2E51F4C9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7E89-C89C-C546-AB3F-EA6877F28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0C216CE-83BA-F043-A91B-C9E92537D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E218B8-B8A1-EB40-A888-00C3EDDF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B454483-247F-B14A-A9D0-1C3D5820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0564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4" r:id="rId14"/>
    <p:sldLayoutId id="214748365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800" indent="-264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5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reg.elections.ca/fr/ereg/index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571C-4E48-AF42-91FE-72D15F67E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Vous avez eu 18 ans ou avez déménagé récemment? 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8062E-01A4-D944-8A01-E214EC1E7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latin typeface="Arial"/>
                <a:cs typeface="Arial"/>
              </a:rPr>
              <a:t>Assure-toi que tu es prêt à voter!</a:t>
            </a:r>
          </a:p>
        </p:txBody>
      </p:sp>
    </p:spTree>
    <p:extLst>
      <p:ext uri="{BB962C8B-B14F-4D97-AF65-F5344CB8AC3E}">
        <p14:creationId xmlns:p14="http://schemas.microsoft.com/office/powerpoint/2010/main" val="163043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9AFE8-49B0-6845-9677-40645BA4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2" y="2080570"/>
            <a:ext cx="5689462" cy="823912"/>
          </a:xfrm>
        </p:spPr>
        <p:txBody>
          <a:bodyPr/>
          <a:lstStyle/>
          <a:p>
            <a:r>
              <a:rPr lang="fr-CA" dirty="0"/>
              <a:t>Pour voter à une élection fédérale, tu dois d’abord  t'inscrire 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28F08-0C90-1F4B-A24C-1A776124C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2" y="3203739"/>
            <a:ext cx="5689462" cy="2482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fontAlgn="base"/>
            <a:r>
              <a:rPr lang="fr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ligne</a:t>
            </a:r>
            <a:endParaRPr lang="fr-CA" dirty="0"/>
          </a:p>
          <a:p>
            <a:pPr lvl="0" fontAlgn="base"/>
            <a:r>
              <a:rPr lang="fr-CA" dirty="0"/>
              <a:t>par la poste</a:t>
            </a:r>
          </a:p>
          <a:p>
            <a:pPr fontAlgn="base"/>
            <a:r>
              <a:rPr lang="fr-CA" dirty="0"/>
              <a:t>à ton bureau de vote au moment de voter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FC38E8-0714-0B40-8873-2C3172780B1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4" y="2080570"/>
            <a:ext cx="5689462" cy="823912"/>
          </a:xfrm>
        </p:spPr>
        <p:txBody>
          <a:bodyPr/>
          <a:lstStyle/>
          <a:p>
            <a:r>
              <a:rPr lang="fr-CA"/>
              <a:t>Tu dois aussi 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2AF9A5-41CF-6641-9B3F-977D440436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4" y="2904482"/>
            <a:ext cx="5689462" cy="3064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fontAlgn="base"/>
            <a:r>
              <a:rPr lang="fr-CA" dirty="0"/>
              <a:t>avoir la citoyenneté canadienne</a:t>
            </a:r>
          </a:p>
          <a:p>
            <a:pPr lvl="0" fontAlgn="base"/>
            <a:r>
              <a:rPr lang="fr-CA" dirty="0"/>
              <a:t>avoir au moins 18 ans le jour de l’élection</a:t>
            </a:r>
          </a:p>
          <a:p>
            <a:pPr fontAlgn="base"/>
            <a:r>
              <a:rPr lang="fr-CA" kern="100" dirty="0">
                <a:effectLst/>
                <a:ea typeface="Aptos" panose="020B0004020202020204" pitchFamily="34" charset="0"/>
                <a:cs typeface="Times New Roman"/>
              </a:rPr>
              <a:t>prouver </a:t>
            </a:r>
            <a:r>
              <a:rPr lang="fr-CA" kern="100" dirty="0">
                <a:ea typeface="Aptos" panose="020B0004020202020204" pitchFamily="34" charset="0"/>
                <a:cs typeface="Times New Roman"/>
              </a:rPr>
              <a:t>ton</a:t>
            </a:r>
            <a:r>
              <a:rPr lang="fr-CA" kern="100" dirty="0">
                <a:effectLst/>
                <a:ea typeface="Aptos" panose="020B0004020202020204" pitchFamily="34" charset="0"/>
                <a:cs typeface="Times New Roman"/>
              </a:rPr>
              <a:t> identité et </a:t>
            </a:r>
            <a:r>
              <a:rPr lang="fr-CA" kern="100" dirty="0">
                <a:ea typeface="Aptos" panose="020B0004020202020204" pitchFamily="34" charset="0"/>
                <a:cs typeface="Times New Roman"/>
              </a:rPr>
              <a:t>ton</a:t>
            </a:r>
            <a:r>
              <a:rPr lang="fr-CA" kern="100" dirty="0">
                <a:effectLst/>
                <a:ea typeface="Aptos" panose="020B0004020202020204" pitchFamily="34" charset="0"/>
                <a:cs typeface="Times New Roman"/>
              </a:rPr>
              <a:t> adresse</a:t>
            </a:r>
            <a:endParaRPr lang="en-CA" kern="100" dirty="0">
              <a:effectLst/>
              <a:ea typeface="Aptos" panose="020B0004020202020204" pitchFamily="34" charset="0"/>
              <a:cs typeface="Times New Roman"/>
            </a:endParaRPr>
          </a:p>
          <a:p>
            <a:pPr marL="0" lvl="0" indent="0" fontAlgn="base">
              <a:buNone/>
            </a:pPr>
            <a:endParaRPr lang="fr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0B9A1-CCC8-154A-9BE6-7843F89B0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CA" noProof="0"/>
              <a:t>elections.ca</a:t>
            </a:r>
            <a:endParaRPr lang="en-CA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E891E-5160-B646-B8CF-286BC8DC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16CE-83BA-F043-A91B-C9E92537DB2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46801FF8-2EAC-4425-BFF0-DA63AFF5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/>
                <a:cs typeface="Arial"/>
              </a:rPr>
              <a:t>Assure-toi que tu es prêt à voter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18E5-8267-2643-BFF2-965A2A98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étant inscrit sur le Registre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726E-1ADF-EF4D-B0B0-2BE40A4F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626781"/>
            <a:ext cx="11575774" cy="5063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En étant inscrit à ton </a:t>
            </a:r>
            <a:r>
              <a:rPr lang="fr-CA" b="1" dirty="0"/>
              <a:t>adresse actuelle</a:t>
            </a:r>
            <a:r>
              <a:rPr lang="fr-CA" dirty="0"/>
              <a:t> dans le Registre national des électeurs, tu recevras, en période électorale, </a:t>
            </a:r>
            <a:r>
              <a:rPr lang="fr-CA" b="1" dirty="0"/>
              <a:t>une carte d’information de l’électeur personnalisée</a:t>
            </a:r>
            <a:r>
              <a:rPr lang="fr-CA" dirty="0"/>
              <a:t> qui t'indique :</a:t>
            </a:r>
          </a:p>
          <a:p>
            <a:pPr marL="541655" lvl="1" indent="-264160"/>
            <a:r>
              <a:rPr lang="fr-CA" sz="2800" dirty="0"/>
              <a:t>où </a:t>
            </a:r>
          </a:p>
          <a:p>
            <a:pPr marL="541655" lvl="1" indent="-264160"/>
            <a:r>
              <a:rPr lang="fr-CA" sz="2800" dirty="0"/>
              <a:t>quand </a:t>
            </a:r>
            <a:endParaRPr lang="en-CA" sz="2800" dirty="0"/>
          </a:p>
          <a:p>
            <a:pPr marL="541655" lvl="1" indent="-264160"/>
            <a:r>
              <a:rPr lang="fr-CA" sz="2800" dirty="0"/>
              <a:t>comment voter </a:t>
            </a:r>
            <a:endParaRPr lang="en-CA" sz="2800" dirty="0">
              <a:cs typeface="Arial"/>
            </a:endParaRPr>
          </a:p>
          <a:p>
            <a:r>
              <a:rPr lang="fr-CA" dirty="0"/>
              <a:t>De plus, tu gagnes du temps au moment de voter, car tu n'as pas à t'inscrire sur place.</a:t>
            </a:r>
            <a:endParaRPr lang="fr-CA" dirty="0">
              <a:cs typeface="Arial"/>
            </a:endParaRPr>
          </a:p>
          <a:p>
            <a:pPr marL="0" indent="0">
              <a:buNone/>
            </a:pPr>
            <a:r>
              <a:rPr lang="fr-CA" b="1" kern="100" dirty="0">
                <a:latin typeface="Aptos"/>
                <a:ea typeface="Aptos" panose="020B0004020202020204" pitchFamily="34" charset="0"/>
                <a:cs typeface="Times New Roman"/>
              </a:rPr>
              <a:t>Vérifie ou</a:t>
            </a:r>
            <a:r>
              <a:rPr lang="fr-CA" b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fr-CA" b="1" kern="100" dirty="0">
                <a:latin typeface="Aptos"/>
                <a:ea typeface="Aptos" panose="020B0004020202020204" pitchFamily="34" charset="0"/>
                <a:cs typeface="Times New Roman"/>
              </a:rPr>
              <a:t>mets</a:t>
            </a:r>
            <a:r>
              <a:rPr lang="fr-CA" b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à jour </a:t>
            </a:r>
            <a:r>
              <a:rPr lang="fr-CA" b="1" kern="100" dirty="0">
                <a:latin typeface="Aptos"/>
                <a:ea typeface="Aptos" panose="020B0004020202020204" pitchFamily="34" charset="0"/>
                <a:cs typeface="Times New Roman"/>
              </a:rPr>
              <a:t>ton</a:t>
            </a:r>
            <a:r>
              <a:rPr lang="fr-CA" b="1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inscription à </a:t>
            </a:r>
            <a:r>
              <a:rPr lang="fr-CA" b="1" u="sng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elections.ca/</a:t>
            </a:r>
            <a:r>
              <a:rPr lang="fr-CA" b="1" u="sng" kern="100" dirty="0">
                <a:latin typeface="Aptos"/>
                <a:ea typeface="Aptos" panose="020B0004020202020204" pitchFamily="34" charset="0"/>
                <a:cs typeface="Times New Roman"/>
              </a:rPr>
              <a:t>inscription</a:t>
            </a:r>
            <a:endParaRPr lang="en-CA" u="sng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5D38-33F6-E140-8340-01799113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CA" noProof="0"/>
              <a:t>elections.ca</a:t>
            </a:r>
            <a:endParaRPr lang="en-C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062D0-01FE-8649-8B0A-D28B0CD0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16CE-83BA-F043-A91B-C9E92537D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90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0032"/>
      </a:accent1>
      <a:accent2>
        <a:srgbClr val="714068"/>
      </a:accent2>
      <a:accent3>
        <a:srgbClr val="344551"/>
      </a:accent3>
      <a:accent4>
        <a:srgbClr val="D38E10"/>
      </a:accent4>
      <a:accent5>
        <a:srgbClr val="00656D"/>
      </a:accent5>
      <a:accent6>
        <a:srgbClr val="9A9D03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31F8A1DE-D012-3A46-863F-9572B74D9345}" vid="{649C2CED-E376-A84C-9611-9302C2D4D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445aeb-b1ae-4232-97eb-ddae9062da57">
      <Terms xmlns="http://schemas.microsoft.com/office/infopath/2007/PartnerControls"/>
    </lcf76f155ced4ddcb4097134ff3c332f>
    <Notes xmlns="34445aeb-b1ae-4232-97eb-ddae9062da57" xsi:nil="true"/>
    <TaxCatchAll xmlns="1d04fd7e-95b2-491d-a65a-48a75493d9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9BB58C0D5044CA0C87D83B2755A8D" ma:contentTypeVersion="18" ma:contentTypeDescription="Create a new document." ma:contentTypeScope="" ma:versionID="69197f260e186f459a5b9ed4341d02d1">
  <xsd:schema xmlns:xsd="http://www.w3.org/2001/XMLSchema" xmlns:xs="http://www.w3.org/2001/XMLSchema" xmlns:p="http://schemas.microsoft.com/office/2006/metadata/properties" xmlns:ns2="34445aeb-b1ae-4232-97eb-ddae9062da57" xmlns:ns3="1d04fd7e-95b2-491d-a65a-48a75493d901" targetNamespace="http://schemas.microsoft.com/office/2006/metadata/properties" ma:root="true" ma:fieldsID="4fa0346ab3388c8b40e3873e6c9b7b21" ns2:_="" ns3:_="">
    <xsd:import namespace="34445aeb-b1ae-4232-97eb-ddae9062da57"/>
    <xsd:import namespace="1d04fd7e-95b2-491d-a65a-48a75493d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Not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45aeb-b1ae-4232-97eb-ddae9062d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b304e3-2042-4a24-b242-f1013d2ce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4fd7e-95b2-491d-a65a-48a75493d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02450a-591d-4c42-a88c-912786563066}" ma:internalName="TaxCatchAll" ma:showField="CatchAllData" ma:web="1d04fd7e-95b2-491d-a65a-48a75493d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E226AC-3391-4DB6-9DD8-B3BA418D2DF3}">
  <ds:schemaRefs>
    <ds:schemaRef ds:uri="http://schemas.microsoft.com/office/2006/metadata/properties"/>
    <ds:schemaRef ds:uri="http://schemas.microsoft.com/office/infopath/2007/PartnerControls"/>
    <ds:schemaRef ds:uri="34445aeb-b1ae-4232-97eb-ddae9062da57"/>
    <ds:schemaRef ds:uri="1d04fd7e-95b2-491d-a65a-48a75493d901"/>
  </ds:schemaRefs>
</ds:datastoreItem>
</file>

<file path=customXml/itemProps2.xml><?xml version="1.0" encoding="utf-8"?>
<ds:datastoreItem xmlns:ds="http://schemas.openxmlformats.org/officeDocument/2006/customXml" ds:itemID="{9CD95240-4E0A-4744-B523-517652F13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1FFB7-F72A-4168-A660-22B2CDE5F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45aeb-b1ae-4232-97eb-ddae9062da57"/>
    <ds:schemaRef ds:uri="1d04fd7e-95b2-491d-a65a-48a75493d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 Powerpoint Template_EN-2</Template>
  <TotalTime>770</TotalTime>
  <Words>171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Vous avez eu 18 ans ou avez déménagé récemment?  </vt:lpstr>
      <vt:lpstr>Assure-toi que tu es prêt à voter !</vt:lpstr>
      <vt:lpstr>En étant inscrit sur le Registre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Tardy, Marianne</dc:creator>
  <cp:lastModifiedBy>Cravioto, Aldo</cp:lastModifiedBy>
  <cp:revision>61</cp:revision>
  <dcterms:created xsi:type="dcterms:W3CDTF">2022-08-24T13:11:46Z</dcterms:created>
  <dcterms:modified xsi:type="dcterms:W3CDTF">2024-07-29T13:46:12Z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0x0101003129BB58C0D5044CA0C87D83B2755A8D</vt:lpwstr>
  </property>
  <property fmtid="{D5CDD505-2E9C-101B-9397-08002B2CF9AE}" pid="3" name="MediaServiceImageTags">
    <vt:lpwstr/>
  </property>
</Properties>
</file>