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D99CBE-D9EF-0F16-3B0F-D2EDD218B1F4}" name="Cravioto, Aldo" initials="AC" userId="S::Aldo.Cravioto@Elections.ca::db211932-dec6-42c8-b1de-3777dcd4d8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84B"/>
    <a:srgbClr val="036064"/>
    <a:srgbClr val="60205C"/>
    <a:srgbClr val="C986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5451C-85FD-40C7-8C9A-314B465BA17A}" v="3" dt="2024-07-26T13:14:13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vioto, Aldo" userId="db211932-dec6-42c8-b1de-3777dcd4d85f" providerId="ADAL" clId="{CB45451C-85FD-40C7-8C9A-314B465BA17A}"/>
    <pc:docChg chg="undo redo custSel modSld modMainMaster">
      <pc:chgData name="Cravioto, Aldo" userId="db211932-dec6-42c8-b1de-3777dcd4d85f" providerId="ADAL" clId="{CB45451C-85FD-40C7-8C9A-314B465BA17A}" dt="2024-07-26T13:19:01.728" v="264"/>
      <pc:docMkLst>
        <pc:docMk/>
      </pc:docMkLst>
      <pc:sldChg chg="modSp mod modClrScheme addCm delCm chgLayout">
        <pc:chgData name="Cravioto, Aldo" userId="db211932-dec6-42c8-b1de-3777dcd4d85f" providerId="ADAL" clId="{CB45451C-85FD-40C7-8C9A-314B465BA17A}" dt="2024-07-26T13:19:01.728" v="264"/>
        <pc:sldMkLst>
          <pc:docMk/>
          <pc:sldMk cId="1630431336" sldId="256"/>
        </pc:sldMkLst>
        <pc:spChg chg="mod">
          <ac:chgData name="Cravioto, Aldo" userId="db211932-dec6-42c8-b1de-3777dcd4d85f" providerId="ADAL" clId="{CB45451C-85FD-40C7-8C9A-314B465BA17A}" dt="2024-07-26T13:03:21.840" v="75" actId="26606"/>
          <ac:spMkLst>
            <pc:docMk/>
            <pc:sldMk cId="1630431336" sldId="256"/>
            <ac:spMk id="2" creationId="{1F99571C-4E48-AF42-91FE-72D15F67ECBF}"/>
          </ac:spMkLst>
        </pc:spChg>
        <pc:spChg chg="mod">
          <ac:chgData name="Cravioto, Aldo" userId="db211932-dec6-42c8-b1de-3777dcd4d85f" providerId="ADAL" clId="{CB45451C-85FD-40C7-8C9A-314B465BA17A}" dt="2024-07-26T13:03:21.840" v="75" actId="26606"/>
          <ac:spMkLst>
            <pc:docMk/>
            <pc:sldMk cId="1630431336" sldId="256"/>
            <ac:spMk id="3" creationId="{7888062E-01A4-D944-8A01-E214EC1E79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ravioto, Aldo" userId="db211932-dec6-42c8-b1de-3777dcd4d85f" providerId="ADAL" clId="{CB45451C-85FD-40C7-8C9A-314B465BA17A}" dt="2024-07-26T13:19:01.728" v="264"/>
              <pc2:cmMkLst xmlns:pc2="http://schemas.microsoft.com/office/powerpoint/2019/9/main/command">
                <pc:docMk/>
                <pc:sldMk cId="1630431336" sldId="256"/>
                <pc2:cmMk id="{87FE2984-691C-4422-ABF5-9F438759AE4A}"/>
              </pc2:cmMkLst>
            </pc226:cmChg>
          </p:ext>
        </pc:extLst>
      </pc:sldChg>
      <pc:sldChg chg="modSp mod addCm delCm modCm">
        <pc:chgData name="Cravioto, Aldo" userId="db211932-dec6-42c8-b1de-3777dcd4d85f" providerId="ADAL" clId="{CB45451C-85FD-40C7-8C9A-314B465BA17A}" dt="2024-07-26T13:18:49.152" v="263" actId="27636"/>
        <pc:sldMkLst>
          <pc:docMk/>
          <pc:sldMk cId="2626990991" sldId="257"/>
        </pc:sldMkLst>
        <pc:spChg chg="mod">
          <ac:chgData name="Cravioto, Aldo" userId="db211932-dec6-42c8-b1de-3777dcd4d85f" providerId="ADAL" clId="{CB45451C-85FD-40C7-8C9A-314B465BA17A}" dt="2024-07-26T13:18:49.152" v="263" actId="27636"/>
          <ac:spMkLst>
            <pc:docMk/>
            <pc:sldMk cId="2626990991" sldId="257"/>
            <ac:spMk id="3" creationId="{7D16726E-1ADF-EF4D-B0B0-2BE40A4F90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ravioto, Aldo" userId="db211932-dec6-42c8-b1de-3777dcd4d85f" providerId="ADAL" clId="{CB45451C-85FD-40C7-8C9A-314B465BA17A}" dt="2024-07-16T17:23:46.438" v="73"/>
              <pc2:cmMkLst xmlns:pc2="http://schemas.microsoft.com/office/powerpoint/2019/9/main/command">
                <pc:docMk/>
                <pc:sldMk cId="2626990991" sldId="257"/>
                <pc2:cmMk id="{476FAE49-2404-41A0-9A86-7AB95B5A0BC9}"/>
              </pc2:cmMkLst>
            </pc226:cmChg>
          </p:ext>
        </pc:extLst>
      </pc:sldChg>
      <pc:sldChg chg="modSp mod addCm delCm modCm">
        <pc:chgData name="Cravioto, Aldo" userId="db211932-dec6-42c8-b1de-3777dcd4d85f" providerId="ADAL" clId="{CB45451C-85FD-40C7-8C9A-314B465BA17A}" dt="2024-07-26T13:13:24.919" v="106" actId="115"/>
        <pc:sldMkLst>
          <pc:docMk/>
          <pc:sldMk cId="2483444380" sldId="261"/>
        </pc:sldMkLst>
        <pc:spChg chg="mod">
          <ac:chgData name="Cravioto, Aldo" userId="db211932-dec6-42c8-b1de-3777dcd4d85f" providerId="ADAL" clId="{CB45451C-85FD-40C7-8C9A-314B465BA17A}" dt="2024-07-16T17:19:54.565" v="20" actId="1076"/>
          <ac:spMkLst>
            <pc:docMk/>
            <pc:sldMk cId="2483444380" sldId="261"/>
            <ac:spMk id="5" creationId="{CA39AFE8-49B0-6845-9677-40645BA4314F}"/>
          </ac:spMkLst>
        </pc:spChg>
        <pc:spChg chg="mod">
          <ac:chgData name="Cravioto, Aldo" userId="db211932-dec6-42c8-b1de-3777dcd4d85f" providerId="ADAL" clId="{CB45451C-85FD-40C7-8C9A-314B465BA17A}" dt="2024-07-26T13:13:24.919" v="106" actId="115"/>
          <ac:spMkLst>
            <pc:docMk/>
            <pc:sldMk cId="2483444380" sldId="261"/>
            <ac:spMk id="6" creationId="{1B228F08-0C90-1F4B-A24C-1A776124C315}"/>
          </ac:spMkLst>
        </pc:spChg>
        <pc:spChg chg="mod">
          <ac:chgData name="Cravioto, Aldo" userId="db211932-dec6-42c8-b1de-3777dcd4d85f" providerId="ADAL" clId="{CB45451C-85FD-40C7-8C9A-314B465BA17A}" dt="2024-07-26T13:12:23.252" v="102" actId="1076"/>
          <ac:spMkLst>
            <pc:docMk/>
            <pc:sldMk cId="2483444380" sldId="261"/>
            <ac:spMk id="7" creationId="{80FC38E8-0714-0B40-8873-2C3172780B1C}"/>
          </ac:spMkLst>
        </pc:spChg>
        <pc:spChg chg="mod">
          <ac:chgData name="Cravioto, Aldo" userId="db211932-dec6-42c8-b1de-3777dcd4d85f" providerId="ADAL" clId="{CB45451C-85FD-40C7-8C9A-314B465BA17A}" dt="2024-07-26T13:12:27.159" v="103" actId="1076"/>
          <ac:spMkLst>
            <pc:docMk/>
            <pc:sldMk cId="2483444380" sldId="261"/>
            <ac:spMk id="8" creationId="{212AF9A5-41CF-6641-9B3F-977D440436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ravioto, Aldo" userId="db211932-dec6-42c8-b1de-3777dcd4d85f" providerId="ADAL" clId="{CB45451C-85FD-40C7-8C9A-314B465BA17A}" dt="2024-07-16T17:23:34.859" v="72"/>
              <pc2:cmMkLst xmlns:pc2="http://schemas.microsoft.com/office/powerpoint/2019/9/main/command">
                <pc:docMk/>
                <pc:sldMk cId="2483444380" sldId="261"/>
                <pc2:cmMk id="{C603D604-68BD-448F-B37E-6BC590514F4F}"/>
              </pc2:cmMkLst>
            </pc226:cmChg>
            <pc226:cmChg xmlns:pc226="http://schemas.microsoft.com/office/powerpoint/2022/06/main/command" chg="add del">
              <pc226:chgData name="Cravioto, Aldo" userId="db211932-dec6-42c8-b1de-3777dcd4d85f" providerId="ADAL" clId="{CB45451C-85FD-40C7-8C9A-314B465BA17A}" dt="2024-07-16T17:23:31.049" v="70"/>
              <pc2:cmMkLst xmlns:pc2="http://schemas.microsoft.com/office/powerpoint/2019/9/main/command">
                <pc:docMk/>
                <pc:sldMk cId="2483444380" sldId="261"/>
                <pc2:cmMk id="{D81A2070-9313-4C54-84DE-5D64E654B8BA}"/>
              </pc2:cmMkLst>
            </pc226:cmChg>
            <pc226:cmChg xmlns:pc226="http://schemas.microsoft.com/office/powerpoint/2022/06/main/command" chg="add del mod">
              <pc226:chgData name="Cravioto, Aldo" userId="db211932-dec6-42c8-b1de-3777dcd4d85f" providerId="ADAL" clId="{CB45451C-85FD-40C7-8C9A-314B465BA17A}" dt="2024-07-12T19:34:34.035" v="3"/>
              <pc2:cmMkLst xmlns:pc2="http://schemas.microsoft.com/office/powerpoint/2019/9/main/command">
                <pc:docMk/>
                <pc:sldMk cId="2483444380" sldId="261"/>
                <pc2:cmMk id="{F0103E9C-3692-4413-AF16-31F9B81C7DD7}"/>
              </pc2:cmMkLst>
            </pc226:cmChg>
            <pc226:cmChg xmlns:pc226="http://schemas.microsoft.com/office/powerpoint/2022/06/main/command" chg="add del mod">
              <pc226:chgData name="Cravioto, Aldo" userId="db211932-dec6-42c8-b1de-3777dcd4d85f" providerId="ADAL" clId="{CB45451C-85FD-40C7-8C9A-314B465BA17A}" dt="2024-07-16T17:23:33.114" v="71"/>
              <pc2:cmMkLst xmlns:pc2="http://schemas.microsoft.com/office/powerpoint/2019/9/main/command">
                <pc:docMk/>
                <pc:sldMk cId="2483444380" sldId="261"/>
                <pc2:cmMk id="{EE6D40F9-BC10-4F5B-A9A5-273F8F5940FC}"/>
              </pc2:cmMkLst>
            </pc226:cmChg>
          </p:ext>
        </pc:extLst>
      </pc:sldChg>
      <pc:sldMasterChg chg="modSldLayout">
        <pc:chgData name="Cravioto, Aldo" userId="db211932-dec6-42c8-b1de-3777dcd4d85f" providerId="ADAL" clId="{CB45451C-85FD-40C7-8C9A-314B465BA17A}" dt="2024-07-26T13:08:41.340" v="77"/>
        <pc:sldMasterMkLst>
          <pc:docMk/>
          <pc:sldMasterMk cId="3056482242" sldId="2147483648"/>
        </pc:sldMasterMkLst>
        <pc:sldLayoutChg chg="addSp delSp modSp mod">
          <pc:chgData name="Cravioto, Aldo" userId="db211932-dec6-42c8-b1de-3777dcd4d85f" providerId="ADAL" clId="{CB45451C-85FD-40C7-8C9A-314B465BA17A}" dt="2024-07-26T13:08:41.340" v="77"/>
          <pc:sldLayoutMkLst>
            <pc:docMk/>
            <pc:sldMasterMk cId="3056482242" sldId="2147483648"/>
            <pc:sldLayoutMk cId="1758911659" sldId="2147483649"/>
          </pc:sldLayoutMkLst>
          <pc:picChg chg="add mod">
            <ac:chgData name="Cravioto, Aldo" userId="db211932-dec6-42c8-b1de-3777dcd4d85f" providerId="ADAL" clId="{CB45451C-85FD-40C7-8C9A-314B465BA17A}" dt="2024-07-26T13:08:41.340" v="77"/>
            <ac:picMkLst>
              <pc:docMk/>
              <pc:sldMasterMk cId="3056482242" sldId="2147483648"/>
              <pc:sldLayoutMk cId="1758911659" sldId="2147483649"/>
              <ac:picMk id="4" creationId="{151AB27E-0487-6882-2DCF-FDFD552E8224}"/>
            </ac:picMkLst>
          </pc:picChg>
          <pc:picChg chg="del">
            <ac:chgData name="Cravioto, Aldo" userId="db211932-dec6-42c8-b1de-3777dcd4d85f" providerId="ADAL" clId="{CB45451C-85FD-40C7-8C9A-314B465BA17A}" dt="2024-07-26T13:08:37.576" v="76" actId="478"/>
            <ac:picMkLst>
              <pc:docMk/>
              <pc:sldMasterMk cId="3056482242" sldId="2147483648"/>
              <pc:sldLayoutMk cId="1758911659" sldId="2147483649"/>
              <ac:picMk id="12" creationId="{CF36A653-450D-DA4E-A076-A4AEB28D778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AE20FB-21E4-664F-9DDD-7FFBAB8CA7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AD174-3D0C-5C49-81CA-7DC753EDE4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46719-2837-424D-808A-D4DC559E577C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4299E-8F19-6242-A19E-85E895E516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3F84D-88F6-6F4D-9430-BF9002CD50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4908-D05B-434A-A32C-8E0C46C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17B4-E531-1742-8E0D-C07E9645E151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B467-BE71-E541-89EF-E0537D11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5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81E4-6F0E-D64E-843C-F04966451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452" y="1166967"/>
            <a:ext cx="7127579" cy="2387600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72223-9B81-664F-A76B-053B40C04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452" y="3658600"/>
            <a:ext cx="71275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rgbClr val="6A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CA" noProof="0" dirty="0"/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3734E098-D9C6-364E-B73F-673896FF0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0431" y="5811052"/>
            <a:ext cx="20066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28E826-8D38-194A-A6A5-5BD2A94D1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5667375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CB6885-8A2D-1B46-BCDC-3BD6080EF0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1601" y="6004753"/>
            <a:ext cx="1814635" cy="453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AB27E-0487-6882-2DCF-FDFD552E82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985871" y="6070365"/>
            <a:ext cx="1814635" cy="3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1E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1E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248E41-DE5C-3E43-BD9F-2577CC34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1AB317C2-C3C3-FB4F-BF24-B1A3D2102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</p:spTree>
    <p:extLst>
      <p:ext uri="{BB962C8B-B14F-4D97-AF65-F5344CB8AC3E}">
        <p14:creationId xmlns:p14="http://schemas.microsoft.com/office/powerpoint/2010/main" val="192064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9822-E58E-E145-91FF-086B03E5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972"/>
            <a:ext cx="974430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9E831-A7FB-7344-8858-56C70AAEB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094697"/>
            <a:ext cx="9744307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4F79-385D-A74E-B21F-37D7E15E2FD1}"/>
              </a:ext>
            </a:extLst>
          </p:cNvPr>
          <p:cNvSpPr/>
          <p:nvPr userDrawn="1"/>
        </p:nvSpPr>
        <p:spPr>
          <a:xfrm rot="19166160">
            <a:off x="11192381" y="-460496"/>
            <a:ext cx="291191" cy="2991109"/>
          </a:xfrm>
          <a:custGeom>
            <a:avLst/>
            <a:gdLst>
              <a:gd name="connsiteX0" fmla="*/ 0 w 288073"/>
              <a:gd name="connsiteY0" fmla="*/ 0 h 3568629"/>
              <a:gd name="connsiteX1" fmla="*/ 288073 w 288073"/>
              <a:gd name="connsiteY1" fmla="*/ 0 h 3568629"/>
              <a:gd name="connsiteX2" fmla="*/ 288073 w 288073"/>
              <a:gd name="connsiteY2" fmla="*/ 3568629 h 3568629"/>
              <a:gd name="connsiteX3" fmla="*/ 0 w 288073"/>
              <a:gd name="connsiteY3" fmla="*/ 3568629 h 3568629"/>
              <a:gd name="connsiteX4" fmla="*/ 0 w 288073"/>
              <a:gd name="connsiteY4" fmla="*/ 0 h 3568629"/>
              <a:gd name="connsiteX0" fmla="*/ 172 w 288073"/>
              <a:gd name="connsiteY0" fmla="*/ 263449 h 3568629"/>
              <a:gd name="connsiteX1" fmla="*/ 288073 w 288073"/>
              <a:gd name="connsiteY1" fmla="*/ 0 h 3568629"/>
              <a:gd name="connsiteX2" fmla="*/ 288073 w 288073"/>
              <a:gd name="connsiteY2" fmla="*/ 3568629 h 3568629"/>
              <a:gd name="connsiteX3" fmla="*/ 0 w 288073"/>
              <a:gd name="connsiteY3" fmla="*/ 3568629 h 3568629"/>
              <a:gd name="connsiteX4" fmla="*/ 172 w 288073"/>
              <a:gd name="connsiteY4" fmla="*/ 263449 h 3568629"/>
              <a:gd name="connsiteX0" fmla="*/ 172 w 290471"/>
              <a:gd name="connsiteY0" fmla="*/ 0 h 3305180"/>
              <a:gd name="connsiteX1" fmla="*/ 290471 w 290471"/>
              <a:gd name="connsiteY1" fmla="*/ 246399 h 3305180"/>
              <a:gd name="connsiteX2" fmla="*/ 288073 w 290471"/>
              <a:gd name="connsiteY2" fmla="*/ 3305180 h 3305180"/>
              <a:gd name="connsiteX3" fmla="*/ 0 w 290471"/>
              <a:gd name="connsiteY3" fmla="*/ 3305180 h 3305180"/>
              <a:gd name="connsiteX4" fmla="*/ 172 w 290471"/>
              <a:gd name="connsiteY4" fmla="*/ 0 h 3305180"/>
              <a:gd name="connsiteX0" fmla="*/ 892 w 291191"/>
              <a:gd name="connsiteY0" fmla="*/ 0 h 3305180"/>
              <a:gd name="connsiteX1" fmla="*/ 291191 w 291191"/>
              <a:gd name="connsiteY1" fmla="*/ 246399 h 3305180"/>
              <a:gd name="connsiteX2" fmla="*/ 288793 w 291191"/>
              <a:gd name="connsiteY2" fmla="*/ 3305180 h 3305180"/>
              <a:gd name="connsiteX3" fmla="*/ 0 w 291191"/>
              <a:gd name="connsiteY3" fmla="*/ 2991109 h 3305180"/>
              <a:gd name="connsiteX4" fmla="*/ 892 w 291191"/>
              <a:gd name="connsiteY4" fmla="*/ 0 h 3305180"/>
              <a:gd name="connsiteX0" fmla="*/ 892 w 291191"/>
              <a:gd name="connsiteY0" fmla="*/ 0 h 2991109"/>
              <a:gd name="connsiteX1" fmla="*/ 291191 w 291191"/>
              <a:gd name="connsiteY1" fmla="*/ 246399 h 2991109"/>
              <a:gd name="connsiteX2" fmla="*/ 289928 w 291191"/>
              <a:gd name="connsiteY2" fmla="*/ 2666704 h 2991109"/>
              <a:gd name="connsiteX3" fmla="*/ 0 w 291191"/>
              <a:gd name="connsiteY3" fmla="*/ 2991109 h 2991109"/>
              <a:gd name="connsiteX4" fmla="*/ 892 w 291191"/>
              <a:gd name="connsiteY4" fmla="*/ 0 h 29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91" h="2991109">
                <a:moveTo>
                  <a:pt x="892" y="0"/>
                </a:moveTo>
                <a:lnTo>
                  <a:pt x="291191" y="246399"/>
                </a:lnTo>
                <a:cubicBezTo>
                  <a:pt x="290392" y="1265993"/>
                  <a:pt x="290727" y="1647110"/>
                  <a:pt x="289928" y="2666704"/>
                </a:cubicBezTo>
                <a:lnTo>
                  <a:pt x="0" y="2991109"/>
                </a:lnTo>
                <a:cubicBezTo>
                  <a:pt x="57" y="1889382"/>
                  <a:pt x="835" y="1101727"/>
                  <a:pt x="892" y="0"/>
                </a:cubicBezTo>
                <a:close/>
              </a:path>
            </a:pathLst>
          </a:custGeom>
          <a:solidFill>
            <a:srgbClr val="C9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68CE1E-FB00-074F-BAD8-A4DA810502E6}"/>
              </a:ext>
            </a:extLst>
          </p:cNvPr>
          <p:cNvSpPr/>
          <p:nvPr userDrawn="1"/>
        </p:nvSpPr>
        <p:spPr>
          <a:xfrm rot="19166160">
            <a:off x="9250342" y="-1777661"/>
            <a:ext cx="2459610" cy="8144928"/>
          </a:xfrm>
          <a:custGeom>
            <a:avLst/>
            <a:gdLst>
              <a:gd name="connsiteX0" fmla="*/ 0 w 2459262"/>
              <a:gd name="connsiteY0" fmla="*/ 0 h 8506525"/>
              <a:gd name="connsiteX1" fmla="*/ 2459262 w 2459262"/>
              <a:gd name="connsiteY1" fmla="*/ 0 h 8506525"/>
              <a:gd name="connsiteX2" fmla="*/ 2459262 w 2459262"/>
              <a:gd name="connsiteY2" fmla="*/ 8506525 h 8506525"/>
              <a:gd name="connsiteX3" fmla="*/ 0 w 2459262"/>
              <a:gd name="connsiteY3" fmla="*/ 8506525 h 8506525"/>
              <a:gd name="connsiteX4" fmla="*/ 0 w 2459262"/>
              <a:gd name="connsiteY4" fmla="*/ 0 h 8506525"/>
              <a:gd name="connsiteX0" fmla="*/ 0 w 2460160"/>
              <a:gd name="connsiteY0" fmla="*/ 206110 h 8506525"/>
              <a:gd name="connsiteX1" fmla="*/ 2460160 w 2460160"/>
              <a:gd name="connsiteY1" fmla="*/ 0 h 8506525"/>
              <a:gd name="connsiteX2" fmla="*/ 2460160 w 2460160"/>
              <a:gd name="connsiteY2" fmla="*/ 8506525 h 8506525"/>
              <a:gd name="connsiteX3" fmla="*/ 898 w 2460160"/>
              <a:gd name="connsiteY3" fmla="*/ 8506525 h 8506525"/>
              <a:gd name="connsiteX4" fmla="*/ 0 w 2460160"/>
              <a:gd name="connsiteY4" fmla="*/ 206110 h 8506525"/>
              <a:gd name="connsiteX0" fmla="*/ 0 w 2460160"/>
              <a:gd name="connsiteY0" fmla="*/ 0 h 8300415"/>
              <a:gd name="connsiteX1" fmla="*/ 2459591 w 2460160"/>
              <a:gd name="connsiteY1" fmla="*/ 2094158 h 8300415"/>
              <a:gd name="connsiteX2" fmla="*/ 2460160 w 2460160"/>
              <a:gd name="connsiteY2" fmla="*/ 8300415 h 8300415"/>
              <a:gd name="connsiteX3" fmla="*/ 898 w 2460160"/>
              <a:gd name="connsiteY3" fmla="*/ 8300415 h 8300415"/>
              <a:gd name="connsiteX4" fmla="*/ 0 w 2460160"/>
              <a:gd name="connsiteY4" fmla="*/ 0 h 8300415"/>
              <a:gd name="connsiteX0" fmla="*/ 0 w 2460160"/>
              <a:gd name="connsiteY0" fmla="*/ 0 h 8300415"/>
              <a:gd name="connsiteX1" fmla="*/ 2459591 w 2460160"/>
              <a:gd name="connsiteY1" fmla="*/ 2094158 h 8300415"/>
              <a:gd name="connsiteX2" fmla="*/ 2460160 w 2460160"/>
              <a:gd name="connsiteY2" fmla="*/ 8300415 h 8300415"/>
              <a:gd name="connsiteX3" fmla="*/ 2346 w 2460160"/>
              <a:gd name="connsiteY3" fmla="*/ 8144928 h 8300415"/>
              <a:gd name="connsiteX4" fmla="*/ 0 w 2460160"/>
              <a:gd name="connsiteY4" fmla="*/ 0 h 8300415"/>
              <a:gd name="connsiteX0" fmla="*/ 0 w 2459610"/>
              <a:gd name="connsiteY0" fmla="*/ 0 h 8144928"/>
              <a:gd name="connsiteX1" fmla="*/ 2459591 w 2459610"/>
              <a:gd name="connsiteY1" fmla="*/ 2094158 h 8144928"/>
              <a:gd name="connsiteX2" fmla="*/ 2458709 w 2459610"/>
              <a:gd name="connsiteY2" fmla="*/ 5277473 h 8144928"/>
              <a:gd name="connsiteX3" fmla="*/ 2346 w 2459610"/>
              <a:gd name="connsiteY3" fmla="*/ 8144928 h 8144928"/>
              <a:gd name="connsiteX4" fmla="*/ 0 w 2459610"/>
              <a:gd name="connsiteY4" fmla="*/ 0 h 814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610" h="8144928">
                <a:moveTo>
                  <a:pt x="0" y="0"/>
                </a:moveTo>
                <a:lnTo>
                  <a:pt x="2459591" y="2094158"/>
                </a:lnTo>
                <a:cubicBezTo>
                  <a:pt x="2459781" y="4162910"/>
                  <a:pt x="2458519" y="3208721"/>
                  <a:pt x="2458709" y="5277473"/>
                </a:cubicBezTo>
                <a:lnTo>
                  <a:pt x="2346" y="8144928"/>
                </a:lnTo>
                <a:cubicBezTo>
                  <a:pt x="2047" y="5378123"/>
                  <a:pt x="299" y="276680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ru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80796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C9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149BCE-86D3-1940-9629-F83637CBD8D9}"/>
              </a:ext>
            </a:extLst>
          </p:cNvPr>
          <p:cNvSpPr/>
          <p:nvPr userDrawn="1"/>
        </p:nvSpPr>
        <p:spPr>
          <a:xfrm flipV="1">
            <a:off x="0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C9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11536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5BBC-1390-1547-925D-E84262C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79105"/>
            <a:ext cx="11575774" cy="439785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D52228-AD4F-7640-88D7-C179C0720CDD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3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1C8319-8B7B-8B4A-B1FD-D8CA0C31C8DA}"/>
              </a:ext>
            </a:extLst>
          </p:cNvPr>
          <p:cNvSpPr/>
          <p:nvPr userDrawn="1"/>
        </p:nvSpPr>
        <p:spPr>
          <a:xfrm>
            <a:off x="0" y="6356350"/>
            <a:ext cx="12192000" cy="365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D7A57E-551C-C24D-A27B-47975A412225}"/>
              </a:ext>
            </a:extLst>
          </p:cNvPr>
          <p:cNvSpPr/>
          <p:nvPr userDrawn="1"/>
        </p:nvSpPr>
        <p:spPr>
          <a:xfrm>
            <a:off x="10442576" y="6356349"/>
            <a:ext cx="1749424" cy="365125"/>
          </a:xfrm>
          <a:custGeom>
            <a:avLst/>
            <a:gdLst>
              <a:gd name="connsiteX0" fmla="*/ 120145 w 1749424"/>
              <a:gd name="connsiteY0" fmla="*/ 0 h 385589"/>
              <a:gd name="connsiteX1" fmla="*/ 1749424 w 1749424"/>
              <a:gd name="connsiteY1" fmla="*/ 0 h 385589"/>
              <a:gd name="connsiteX2" fmla="*/ 1749424 w 1749424"/>
              <a:gd name="connsiteY2" fmla="*/ 385589 h 385589"/>
              <a:gd name="connsiteX3" fmla="*/ 0 w 1749424"/>
              <a:gd name="connsiteY3" fmla="*/ 382916 h 385589"/>
              <a:gd name="connsiteX4" fmla="*/ 120145 w 1749424"/>
              <a:gd name="connsiteY4" fmla="*/ 0 h 3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24" h="385589">
                <a:moveTo>
                  <a:pt x="120145" y="0"/>
                </a:moveTo>
                <a:lnTo>
                  <a:pt x="1749424" y="0"/>
                </a:lnTo>
                <a:lnTo>
                  <a:pt x="1749424" y="385589"/>
                </a:lnTo>
                <a:lnTo>
                  <a:pt x="0" y="382916"/>
                </a:lnTo>
                <a:lnTo>
                  <a:pt x="1201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E9CE2-99A6-E541-B78B-E2F5A52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68123"/>
            <a:ext cx="11575774" cy="1297349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7EFA-26DA-0549-8566-4A497C0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3287" cy="365125"/>
          </a:xfrm>
        </p:spPr>
        <p:txBody>
          <a:bodyPr/>
          <a:lstStyle/>
          <a:p>
            <a:fld id="{70C216CE-83BA-F043-A91B-C9E92537D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0ED7C8-AA0F-854A-8DE6-3382AD9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13" y="6356350"/>
            <a:ext cx="784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B756B2-94F0-944B-8964-2D42234C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3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CED0D-404E-5E4B-A1FD-42603113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3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7498A-B5A9-EA46-B495-BAC53D0EBE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5" y="1752089"/>
            <a:ext cx="56894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F14CE-BF4F-F749-939E-122C117810C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5" y="2576001"/>
            <a:ext cx="5689462" cy="34968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E545FB-138C-9947-AE62-2F0B21D47344}"/>
              </a:ext>
            </a:extLst>
          </p:cNvPr>
          <p:cNvSpPr/>
          <p:nvPr userDrawn="1"/>
        </p:nvSpPr>
        <p:spPr>
          <a:xfrm flipV="1">
            <a:off x="-1" y="1358164"/>
            <a:ext cx="3902561" cy="107308"/>
          </a:xfrm>
          <a:custGeom>
            <a:avLst/>
            <a:gdLst>
              <a:gd name="connsiteX0" fmla="*/ 0 w 3902561"/>
              <a:gd name="connsiteY0" fmla="*/ 150072 h 150072"/>
              <a:gd name="connsiteX1" fmla="*/ 3902561 w 3902561"/>
              <a:gd name="connsiteY1" fmla="*/ 150072 h 150072"/>
              <a:gd name="connsiteX2" fmla="*/ 3855474 w 3902561"/>
              <a:gd name="connsiteY2" fmla="*/ 0 h 150072"/>
              <a:gd name="connsiteX3" fmla="*/ 0 w 3902561"/>
              <a:gd name="connsiteY3" fmla="*/ 0 h 1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561" h="150072">
                <a:moveTo>
                  <a:pt x="0" y="150072"/>
                </a:moveTo>
                <a:lnTo>
                  <a:pt x="3902561" y="150072"/>
                </a:lnTo>
                <a:lnTo>
                  <a:pt x="3855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6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4B4A0-2CDE-5B46-A727-2E51F4C9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7E89-C89C-C546-AB3F-EA6877F28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0C216CE-83BA-F043-A91B-C9E92537D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E218B8-B8A1-EB40-A888-00C3EDDFE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CA" noProof="0" dirty="0"/>
              <a:t>elections.ca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B454483-247F-B14A-A9D0-1C3D5820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/>
              <a:t>Modifiez le style du titre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0564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54" r:id="rId14"/>
    <p:sldLayoutId id="214748365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800" indent="-264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5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reg.elections.ca/en/ereg/index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reg.elections.ca/en/ereg/inde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571C-4E48-AF42-91FE-72D15F67E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Have you recently moved or turned 18?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8062E-01A4-D944-8A01-E214EC1E7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Make sure you’re ready to vote!</a:t>
            </a:r>
          </a:p>
        </p:txBody>
      </p:sp>
    </p:spTree>
    <p:extLst>
      <p:ext uri="{BB962C8B-B14F-4D97-AF65-F5344CB8AC3E}">
        <p14:creationId xmlns:p14="http://schemas.microsoft.com/office/powerpoint/2010/main" val="163043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9AFE8-49B0-6845-9677-40645BA4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112" y="1885498"/>
            <a:ext cx="5689462" cy="823912"/>
          </a:xfrm>
        </p:spPr>
        <p:txBody>
          <a:bodyPr/>
          <a:lstStyle/>
          <a:p>
            <a:r>
              <a:rPr lang="en-CA" dirty="0"/>
              <a:t>To vote in a federal election, </a:t>
            </a:r>
            <a:br>
              <a:rPr lang="en-CA" dirty="0"/>
            </a:br>
            <a:r>
              <a:rPr lang="en-CA" dirty="0"/>
              <a:t>you must first register:</a:t>
            </a:r>
            <a:endParaRPr lang="fr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28F08-0C90-1F4B-A24C-1A776124C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112" y="2904482"/>
            <a:ext cx="6092688" cy="3496808"/>
          </a:xfrm>
        </p:spPr>
        <p:txBody>
          <a:bodyPr>
            <a:normAutofit/>
          </a:bodyPr>
          <a:lstStyle/>
          <a:p>
            <a:pPr lvl="0" fontAlgn="base"/>
            <a:r>
              <a:rPr lang="en-CA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endParaRPr lang="en-CA" sz="2400" dirty="0"/>
          </a:p>
          <a:p>
            <a:pPr lvl="0" fontAlgn="base"/>
            <a:r>
              <a:rPr lang="en-CA" sz="2400" dirty="0"/>
              <a:t>By Mail</a:t>
            </a:r>
          </a:p>
          <a:p>
            <a:pPr lvl="0" fontAlgn="base"/>
            <a:r>
              <a:rPr lang="en-CA" sz="2400" dirty="0"/>
              <a:t>At the polls when you go to vote</a:t>
            </a:r>
            <a:endParaRPr lang="fr-CA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FC38E8-0714-0B40-8873-2C3172780B1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4428" y="1660544"/>
            <a:ext cx="5022215" cy="823912"/>
          </a:xfrm>
        </p:spPr>
        <p:txBody>
          <a:bodyPr/>
          <a:lstStyle/>
          <a:p>
            <a:r>
              <a:rPr lang="en-CA" dirty="0"/>
              <a:t>You will also need to:</a:t>
            </a:r>
            <a:endParaRPr lang="fr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2AF9A5-41CF-6641-9B3F-977D440436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428" y="2549637"/>
            <a:ext cx="5361166" cy="3496808"/>
          </a:xfrm>
        </p:spPr>
        <p:txBody>
          <a:bodyPr/>
          <a:lstStyle/>
          <a:p>
            <a:pPr lvl="0" fontAlgn="base"/>
            <a:r>
              <a:rPr lang="en-CA" dirty="0"/>
              <a:t>Be a Canadian citizen</a:t>
            </a:r>
          </a:p>
          <a:p>
            <a:pPr lvl="0" fontAlgn="base"/>
            <a:r>
              <a:rPr lang="en-CA" dirty="0"/>
              <a:t>Be at least 18 years old on election day</a:t>
            </a:r>
          </a:p>
          <a:p>
            <a:pPr lvl="0" fontAlgn="base"/>
            <a:r>
              <a:rPr lang="en-CA" dirty="0"/>
              <a:t>Prove your identity and address</a:t>
            </a:r>
            <a:endParaRPr lang="fr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0B9A1-CCC8-154A-9BE6-7843F89B0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CA" noProof="0"/>
              <a:t>elections.ca</a:t>
            </a:r>
            <a:endParaRPr lang="en-CA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E891E-5160-B646-B8CF-286BC8DC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16CE-83BA-F043-A91B-C9E92537DB23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46801FF8-2EAC-4425-BFF0-DA63AFF5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Make sure you’re ready to vote!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344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18E5-8267-2643-BFF2-965A2A98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on the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726E-1ADF-EF4D-B0B0-2BE40A4F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000" dirty="0"/>
              <a:t>Being registered at your </a:t>
            </a:r>
            <a:r>
              <a:rPr lang="en-CA" sz="3000" b="1" dirty="0"/>
              <a:t>current address </a:t>
            </a:r>
            <a:r>
              <a:rPr lang="en-CA" sz="3000" dirty="0"/>
              <a:t>ensures that, at election time, you receive a </a:t>
            </a:r>
            <a:r>
              <a:rPr lang="en-CA" sz="3000" b="1" dirty="0"/>
              <a:t>personalized voter information card </a:t>
            </a:r>
            <a:r>
              <a:rPr lang="en-CA" sz="3000" dirty="0"/>
              <a:t>that tells you:</a:t>
            </a:r>
          </a:p>
          <a:p>
            <a:pPr>
              <a:buFontTx/>
              <a:buChar char="-"/>
            </a:pPr>
            <a:r>
              <a:rPr lang="en-CA" sz="2600" dirty="0"/>
              <a:t>where</a:t>
            </a:r>
          </a:p>
          <a:p>
            <a:pPr>
              <a:buFontTx/>
              <a:buChar char="-"/>
            </a:pPr>
            <a:r>
              <a:rPr lang="en-CA" sz="2600" dirty="0"/>
              <a:t>when and</a:t>
            </a:r>
          </a:p>
          <a:p>
            <a:pPr>
              <a:buFontTx/>
              <a:buChar char="-"/>
            </a:pPr>
            <a:r>
              <a:rPr lang="en-CA" sz="2600" dirty="0"/>
              <a:t>the ways to vote</a:t>
            </a:r>
          </a:p>
          <a:p>
            <a:r>
              <a:rPr lang="en-CA" sz="3000" dirty="0"/>
              <a:t>It saves you time when you go to vote, as you don’t have to register at the polls.</a:t>
            </a:r>
          </a:p>
          <a:p>
            <a:pPr marL="0" indent="0">
              <a:buNone/>
            </a:pPr>
            <a:r>
              <a:rPr lang="en-CA" sz="3000" b="1" dirty="0"/>
              <a:t>  Check or update your voter registration at </a:t>
            </a:r>
            <a:r>
              <a:rPr lang="en-CA" sz="3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elections.ca/register</a:t>
            </a:r>
            <a:endParaRPr lang="fr-CA" sz="30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5D38-33F6-E140-8340-01799113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CA" noProof="0"/>
              <a:t>elections.ca</a:t>
            </a:r>
            <a:endParaRPr lang="en-CA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062D0-01FE-8649-8B0A-D28B0CD0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16CE-83BA-F043-A91B-C9E92537D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90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0032"/>
      </a:accent1>
      <a:accent2>
        <a:srgbClr val="714068"/>
      </a:accent2>
      <a:accent3>
        <a:srgbClr val="344551"/>
      </a:accent3>
      <a:accent4>
        <a:srgbClr val="D38E10"/>
      </a:accent4>
      <a:accent5>
        <a:srgbClr val="00656D"/>
      </a:accent5>
      <a:accent6>
        <a:srgbClr val="9A9D03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31F8A1DE-D012-3A46-863F-9572B74D9345}" vid="{649C2CED-E376-A84C-9611-9302C2D4D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9BB58C0D5044CA0C87D83B2755A8D" ma:contentTypeVersion="18" ma:contentTypeDescription="Create a new document." ma:contentTypeScope="" ma:versionID="69197f260e186f459a5b9ed4341d02d1">
  <xsd:schema xmlns:xsd="http://www.w3.org/2001/XMLSchema" xmlns:xs="http://www.w3.org/2001/XMLSchema" xmlns:p="http://schemas.microsoft.com/office/2006/metadata/properties" xmlns:ns2="34445aeb-b1ae-4232-97eb-ddae9062da57" xmlns:ns3="1d04fd7e-95b2-491d-a65a-48a75493d901" targetNamespace="http://schemas.microsoft.com/office/2006/metadata/properties" ma:root="true" ma:fieldsID="4fa0346ab3388c8b40e3873e6c9b7b21" ns2:_="" ns3:_="">
    <xsd:import namespace="34445aeb-b1ae-4232-97eb-ddae9062da57"/>
    <xsd:import namespace="1d04fd7e-95b2-491d-a65a-48a75493d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Not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45aeb-b1ae-4232-97eb-ddae9062d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b304e3-2042-4a24-b242-f1013d2ce4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4fd7e-95b2-491d-a65a-48a75493d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02450a-591d-4c42-a88c-912786563066}" ma:internalName="TaxCatchAll" ma:showField="CatchAllData" ma:web="1d04fd7e-95b2-491d-a65a-48a75493d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445aeb-b1ae-4232-97eb-ddae9062da57">
      <Terms xmlns="http://schemas.microsoft.com/office/infopath/2007/PartnerControls"/>
    </lcf76f155ced4ddcb4097134ff3c332f>
    <Notes xmlns="34445aeb-b1ae-4232-97eb-ddae9062da57" xsi:nil="true"/>
    <TaxCatchAll xmlns="1d04fd7e-95b2-491d-a65a-48a75493d901" xsi:nil="true"/>
  </documentManagement>
</p:properties>
</file>

<file path=customXml/itemProps1.xml><?xml version="1.0" encoding="utf-8"?>
<ds:datastoreItem xmlns:ds="http://schemas.openxmlformats.org/officeDocument/2006/customXml" ds:itemID="{BF99E276-B71F-4DB4-A0B0-4B2EA8DCFDDA}"/>
</file>

<file path=customXml/itemProps2.xml><?xml version="1.0" encoding="utf-8"?>
<ds:datastoreItem xmlns:ds="http://schemas.openxmlformats.org/officeDocument/2006/customXml" ds:itemID="{4C56C593-1B59-4BEF-8AEF-E0507FB57C10}"/>
</file>

<file path=customXml/itemProps3.xml><?xml version="1.0" encoding="utf-8"?>
<ds:datastoreItem xmlns:ds="http://schemas.openxmlformats.org/officeDocument/2006/customXml" ds:itemID="{95D806B6-3E93-4D6A-9130-6C46E390A5B8}"/>
</file>

<file path=docProps/app.xml><?xml version="1.0" encoding="utf-8"?>
<Properties xmlns="http://schemas.openxmlformats.org/officeDocument/2006/extended-properties" xmlns:vt="http://schemas.openxmlformats.org/officeDocument/2006/docPropsVTypes">
  <Template>EC Powerpoint Template_EN-2</Template>
  <TotalTime>1073</TotalTime>
  <Words>146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System Font Regular</vt:lpstr>
      <vt:lpstr>Wingdings</vt:lpstr>
      <vt:lpstr>Thème Office</vt:lpstr>
      <vt:lpstr>Have you recently moved or turned 18? </vt:lpstr>
      <vt:lpstr>Make sure you’re ready to vote!</vt:lpstr>
      <vt:lpstr>Being on the Register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Tardy, Marianne</dc:creator>
  <cp:lastModifiedBy>Cravioto, Aldo</cp:lastModifiedBy>
  <cp:revision>4</cp:revision>
  <dcterms:created xsi:type="dcterms:W3CDTF">2022-08-24T13:11:46Z</dcterms:created>
  <dcterms:modified xsi:type="dcterms:W3CDTF">2024-07-26T13:19:05Z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0x0101003129BB58C0D5044CA0C87D83B2755A8D</vt:lpwstr>
  </property>
</Properties>
</file>