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3" r:id="rId6"/>
    <p:sldId id="264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862D"/>
    <a:srgbClr val="6A0032"/>
    <a:srgbClr val="1E384B"/>
    <a:srgbClr val="036064"/>
    <a:srgbClr val="602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4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losse, Josiane" userId="f2b5f12d-8776-4b2c-94f3-22fa86d08efc" providerId="ADAL" clId="{FC31BA42-1578-4D64-A233-3EAA9DD05B43}"/>
    <pc:docChg chg="undo custSel modSld">
      <pc:chgData name="Pelosse, Josiane" userId="f2b5f12d-8776-4b2c-94f3-22fa86d08efc" providerId="ADAL" clId="{FC31BA42-1578-4D64-A233-3EAA9DD05B43}" dt="2025-02-14T14:41:14.630" v="68" actId="20577"/>
      <pc:docMkLst>
        <pc:docMk/>
      </pc:docMkLst>
      <pc:sldChg chg="modSp mod">
        <pc:chgData name="Pelosse, Josiane" userId="f2b5f12d-8776-4b2c-94f3-22fa86d08efc" providerId="ADAL" clId="{FC31BA42-1578-4D64-A233-3EAA9DD05B43}" dt="2025-02-14T14:39:23.120" v="11" actId="20577"/>
        <pc:sldMkLst>
          <pc:docMk/>
          <pc:sldMk cId="1630431336" sldId="256"/>
        </pc:sldMkLst>
        <pc:spChg chg="mod">
          <ac:chgData name="Pelosse, Josiane" userId="f2b5f12d-8776-4b2c-94f3-22fa86d08efc" providerId="ADAL" clId="{FC31BA42-1578-4D64-A233-3EAA9DD05B43}" dt="2025-02-14T14:39:23.120" v="11" actId="20577"/>
          <ac:spMkLst>
            <pc:docMk/>
            <pc:sldMk cId="1630431336" sldId="256"/>
            <ac:spMk id="3" creationId="{7888062E-01A4-D944-8A01-E214EC1E79D7}"/>
          </ac:spMkLst>
        </pc:spChg>
      </pc:sldChg>
      <pc:sldChg chg="modSp mod">
        <pc:chgData name="Pelosse, Josiane" userId="f2b5f12d-8776-4b2c-94f3-22fa86d08efc" providerId="ADAL" clId="{FC31BA42-1578-4D64-A233-3EAA9DD05B43}" dt="2025-02-14T14:40:58.015" v="55" actId="1076"/>
        <pc:sldMkLst>
          <pc:docMk/>
          <pc:sldMk cId="4034207078" sldId="263"/>
        </pc:sldMkLst>
        <pc:spChg chg="mod">
          <ac:chgData name="Pelosse, Josiane" userId="f2b5f12d-8776-4b2c-94f3-22fa86d08efc" providerId="ADAL" clId="{FC31BA42-1578-4D64-A233-3EAA9DD05B43}" dt="2025-02-14T14:40:54.209" v="54" actId="20577"/>
          <ac:spMkLst>
            <pc:docMk/>
            <pc:sldMk cId="4034207078" sldId="263"/>
            <ac:spMk id="3" creationId="{47F68D41-91FC-7675-DCA9-4E89D0DBAF15}"/>
          </ac:spMkLst>
        </pc:spChg>
        <pc:picChg chg="mod">
          <ac:chgData name="Pelosse, Josiane" userId="f2b5f12d-8776-4b2c-94f3-22fa86d08efc" providerId="ADAL" clId="{FC31BA42-1578-4D64-A233-3EAA9DD05B43}" dt="2025-02-14T14:40:58.015" v="55" actId="1076"/>
          <ac:picMkLst>
            <pc:docMk/>
            <pc:sldMk cId="4034207078" sldId="263"/>
            <ac:picMk id="7" creationId="{CA0A18F6-112D-A069-E020-E50C78B16DA8}"/>
          </ac:picMkLst>
        </pc:picChg>
      </pc:sldChg>
      <pc:sldChg chg="modSp mod">
        <pc:chgData name="Pelosse, Josiane" userId="f2b5f12d-8776-4b2c-94f3-22fa86d08efc" providerId="ADAL" clId="{FC31BA42-1578-4D64-A233-3EAA9DD05B43}" dt="2025-02-14T14:41:14.630" v="68" actId="20577"/>
        <pc:sldMkLst>
          <pc:docMk/>
          <pc:sldMk cId="304262978" sldId="267"/>
        </pc:sldMkLst>
        <pc:spChg chg="mod">
          <ac:chgData name="Pelosse, Josiane" userId="f2b5f12d-8776-4b2c-94f3-22fa86d08efc" providerId="ADAL" clId="{FC31BA42-1578-4D64-A233-3EAA9DD05B43}" dt="2025-02-14T14:41:14.630" v="68" actId="20577"/>
          <ac:spMkLst>
            <pc:docMk/>
            <pc:sldMk cId="304262978" sldId="267"/>
            <ac:spMk id="2" creationId="{B8894CDA-46F8-56B2-1BDE-BCD742B443D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AE20FB-21E4-664F-9DDD-7FFBAB8CA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BAD174-3D0C-5C49-81CA-7DC753EDE4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46719-2837-424D-808A-D4DC559E577C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4299E-8F19-6242-A19E-85E895E516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3F84D-88F6-6F4D-9430-BF9002CD50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54908-D05B-434A-A32C-8E0C46CCC3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79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417B4-E531-1742-8E0D-C07E9645E1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1B467-BE71-E541-89EF-E0537D114BA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653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81E4-6F0E-D64E-843C-F04966451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9452" y="1166967"/>
            <a:ext cx="7127579" cy="2387600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72223-9B81-664F-A76B-053B40C04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9452" y="3658600"/>
            <a:ext cx="712758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 b="1" i="0">
                <a:solidFill>
                  <a:srgbClr val="6A003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CA" noProof="0" dirty="0"/>
          </a:p>
        </p:txBody>
      </p:sp>
      <p:pic>
        <p:nvPicPr>
          <p:cNvPr id="13" name="Picture 12" descr="Shape, rectangle&#10;&#10;Description automatically generated">
            <a:extLst>
              <a:ext uri="{FF2B5EF4-FFF2-40B4-BE49-F238E27FC236}">
                <a16:creationId xmlns:a16="http://schemas.microsoft.com/office/drawing/2014/main" id="{3734E098-D9C6-364E-B73F-673896FF08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0431" y="5811052"/>
            <a:ext cx="2006600" cy="749300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DAE5265-2E0D-75DC-4C5E-C714406A4F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4010" y="6004753"/>
            <a:ext cx="1814635" cy="453659"/>
          </a:xfrm>
          <a:prstGeom prst="rect">
            <a:avLst/>
          </a:prstGeom>
        </p:spPr>
      </p:pic>
      <p:pic>
        <p:nvPicPr>
          <p:cNvPr id="6" name="Picture 5" descr="Icon&#10;&#10;Description automatically generated with medium confidence">
            <a:extLst>
              <a:ext uri="{FF2B5EF4-FFF2-40B4-BE49-F238E27FC236}">
                <a16:creationId xmlns:a16="http://schemas.microsoft.com/office/drawing/2014/main" id="{4DC53B4C-5F4E-ADFE-0BE4-6D4E77EACFE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38280" y="6004753"/>
            <a:ext cx="1814635" cy="45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1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036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1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036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6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1E3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76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1E38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16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248E41-DE5C-3E43-BD9F-2577CC34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1" name="Footer Placeholder 6">
            <a:extLst>
              <a:ext uri="{FF2B5EF4-FFF2-40B4-BE49-F238E27FC236}">
                <a16:creationId xmlns:a16="http://schemas.microsoft.com/office/drawing/2014/main" id="{1AB317C2-C3C3-FB4F-BF24-B1A3D2102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</p:spTree>
    <p:extLst>
      <p:ext uri="{BB962C8B-B14F-4D97-AF65-F5344CB8AC3E}">
        <p14:creationId xmlns:p14="http://schemas.microsoft.com/office/powerpoint/2010/main" val="1920642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9822-E58E-E145-91FF-086B03E5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4972"/>
            <a:ext cx="9744307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9E831-A7FB-7344-8858-56C70AAEB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094697"/>
            <a:ext cx="9744307" cy="1500187"/>
          </a:xfr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CC4F79-385D-A74E-B21F-37D7E15E2FD1}"/>
              </a:ext>
            </a:extLst>
          </p:cNvPr>
          <p:cNvSpPr/>
          <p:nvPr userDrawn="1"/>
        </p:nvSpPr>
        <p:spPr>
          <a:xfrm rot="19166160">
            <a:off x="11192381" y="-460496"/>
            <a:ext cx="291191" cy="2991109"/>
          </a:xfrm>
          <a:custGeom>
            <a:avLst/>
            <a:gdLst>
              <a:gd name="connsiteX0" fmla="*/ 0 w 288073"/>
              <a:gd name="connsiteY0" fmla="*/ 0 h 3568629"/>
              <a:gd name="connsiteX1" fmla="*/ 288073 w 288073"/>
              <a:gd name="connsiteY1" fmla="*/ 0 h 3568629"/>
              <a:gd name="connsiteX2" fmla="*/ 288073 w 288073"/>
              <a:gd name="connsiteY2" fmla="*/ 3568629 h 3568629"/>
              <a:gd name="connsiteX3" fmla="*/ 0 w 288073"/>
              <a:gd name="connsiteY3" fmla="*/ 3568629 h 3568629"/>
              <a:gd name="connsiteX4" fmla="*/ 0 w 288073"/>
              <a:gd name="connsiteY4" fmla="*/ 0 h 3568629"/>
              <a:gd name="connsiteX0" fmla="*/ 172 w 288073"/>
              <a:gd name="connsiteY0" fmla="*/ 263449 h 3568629"/>
              <a:gd name="connsiteX1" fmla="*/ 288073 w 288073"/>
              <a:gd name="connsiteY1" fmla="*/ 0 h 3568629"/>
              <a:gd name="connsiteX2" fmla="*/ 288073 w 288073"/>
              <a:gd name="connsiteY2" fmla="*/ 3568629 h 3568629"/>
              <a:gd name="connsiteX3" fmla="*/ 0 w 288073"/>
              <a:gd name="connsiteY3" fmla="*/ 3568629 h 3568629"/>
              <a:gd name="connsiteX4" fmla="*/ 172 w 288073"/>
              <a:gd name="connsiteY4" fmla="*/ 263449 h 3568629"/>
              <a:gd name="connsiteX0" fmla="*/ 172 w 290471"/>
              <a:gd name="connsiteY0" fmla="*/ 0 h 3305180"/>
              <a:gd name="connsiteX1" fmla="*/ 290471 w 290471"/>
              <a:gd name="connsiteY1" fmla="*/ 246399 h 3305180"/>
              <a:gd name="connsiteX2" fmla="*/ 288073 w 290471"/>
              <a:gd name="connsiteY2" fmla="*/ 3305180 h 3305180"/>
              <a:gd name="connsiteX3" fmla="*/ 0 w 290471"/>
              <a:gd name="connsiteY3" fmla="*/ 3305180 h 3305180"/>
              <a:gd name="connsiteX4" fmla="*/ 172 w 290471"/>
              <a:gd name="connsiteY4" fmla="*/ 0 h 3305180"/>
              <a:gd name="connsiteX0" fmla="*/ 892 w 291191"/>
              <a:gd name="connsiteY0" fmla="*/ 0 h 3305180"/>
              <a:gd name="connsiteX1" fmla="*/ 291191 w 291191"/>
              <a:gd name="connsiteY1" fmla="*/ 246399 h 3305180"/>
              <a:gd name="connsiteX2" fmla="*/ 288793 w 291191"/>
              <a:gd name="connsiteY2" fmla="*/ 3305180 h 3305180"/>
              <a:gd name="connsiteX3" fmla="*/ 0 w 291191"/>
              <a:gd name="connsiteY3" fmla="*/ 2991109 h 3305180"/>
              <a:gd name="connsiteX4" fmla="*/ 892 w 291191"/>
              <a:gd name="connsiteY4" fmla="*/ 0 h 3305180"/>
              <a:gd name="connsiteX0" fmla="*/ 892 w 291191"/>
              <a:gd name="connsiteY0" fmla="*/ 0 h 2991109"/>
              <a:gd name="connsiteX1" fmla="*/ 291191 w 291191"/>
              <a:gd name="connsiteY1" fmla="*/ 246399 h 2991109"/>
              <a:gd name="connsiteX2" fmla="*/ 289928 w 291191"/>
              <a:gd name="connsiteY2" fmla="*/ 2666704 h 2991109"/>
              <a:gd name="connsiteX3" fmla="*/ 0 w 291191"/>
              <a:gd name="connsiteY3" fmla="*/ 2991109 h 2991109"/>
              <a:gd name="connsiteX4" fmla="*/ 892 w 291191"/>
              <a:gd name="connsiteY4" fmla="*/ 0 h 299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191" h="2991109">
                <a:moveTo>
                  <a:pt x="892" y="0"/>
                </a:moveTo>
                <a:lnTo>
                  <a:pt x="291191" y="246399"/>
                </a:lnTo>
                <a:cubicBezTo>
                  <a:pt x="290392" y="1265993"/>
                  <a:pt x="290727" y="1647110"/>
                  <a:pt x="289928" y="2666704"/>
                </a:cubicBezTo>
                <a:lnTo>
                  <a:pt x="0" y="2991109"/>
                </a:lnTo>
                <a:cubicBezTo>
                  <a:pt x="57" y="1889382"/>
                  <a:pt x="835" y="1101727"/>
                  <a:pt x="892" y="0"/>
                </a:cubicBez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68CE1E-FB00-074F-BAD8-A4DA810502E6}"/>
              </a:ext>
            </a:extLst>
          </p:cNvPr>
          <p:cNvSpPr/>
          <p:nvPr userDrawn="1"/>
        </p:nvSpPr>
        <p:spPr>
          <a:xfrm rot="19166160">
            <a:off x="9250342" y="-1777661"/>
            <a:ext cx="2459610" cy="8144928"/>
          </a:xfrm>
          <a:custGeom>
            <a:avLst/>
            <a:gdLst>
              <a:gd name="connsiteX0" fmla="*/ 0 w 2459262"/>
              <a:gd name="connsiteY0" fmla="*/ 0 h 8506525"/>
              <a:gd name="connsiteX1" fmla="*/ 2459262 w 2459262"/>
              <a:gd name="connsiteY1" fmla="*/ 0 h 8506525"/>
              <a:gd name="connsiteX2" fmla="*/ 2459262 w 2459262"/>
              <a:gd name="connsiteY2" fmla="*/ 8506525 h 8506525"/>
              <a:gd name="connsiteX3" fmla="*/ 0 w 2459262"/>
              <a:gd name="connsiteY3" fmla="*/ 8506525 h 8506525"/>
              <a:gd name="connsiteX4" fmla="*/ 0 w 2459262"/>
              <a:gd name="connsiteY4" fmla="*/ 0 h 8506525"/>
              <a:gd name="connsiteX0" fmla="*/ 0 w 2460160"/>
              <a:gd name="connsiteY0" fmla="*/ 206110 h 8506525"/>
              <a:gd name="connsiteX1" fmla="*/ 2460160 w 2460160"/>
              <a:gd name="connsiteY1" fmla="*/ 0 h 8506525"/>
              <a:gd name="connsiteX2" fmla="*/ 2460160 w 2460160"/>
              <a:gd name="connsiteY2" fmla="*/ 8506525 h 8506525"/>
              <a:gd name="connsiteX3" fmla="*/ 898 w 2460160"/>
              <a:gd name="connsiteY3" fmla="*/ 8506525 h 8506525"/>
              <a:gd name="connsiteX4" fmla="*/ 0 w 2460160"/>
              <a:gd name="connsiteY4" fmla="*/ 206110 h 8506525"/>
              <a:gd name="connsiteX0" fmla="*/ 0 w 2460160"/>
              <a:gd name="connsiteY0" fmla="*/ 0 h 8300415"/>
              <a:gd name="connsiteX1" fmla="*/ 2459591 w 2460160"/>
              <a:gd name="connsiteY1" fmla="*/ 2094158 h 8300415"/>
              <a:gd name="connsiteX2" fmla="*/ 2460160 w 2460160"/>
              <a:gd name="connsiteY2" fmla="*/ 8300415 h 8300415"/>
              <a:gd name="connsiteX3" fmla="*/ 898 w 2460160"/>
              <a:gd name="connsiteY3" fmla="*/ 8300415 h 8300415"/>
              <a:gd name="connsiteX4" fmla="*/ 0 w 2460160"/>
              <a:gd name="connsiteY4" fmla="*/ 0 h 8300415"/>
              <a:gd name="connsiteX0" fmla="*/ 0 w 2460160"/>
              <a:gd name="connsiteY0" fmla="*/ 0 h 8300415"/>
              <a:gd name="connsiteX1" fmla="*/ 2459591 w 2460160"/>
              <a:gd name="connsiteY1" fmla="*/ 2094158 h 8300415"/>
              <a:gd name="connsiteX2" fmla="*/ 2460160 w 2460160"/>
              <a:gd name="connsiteY2" fmla="*/ 8300415 h 8300415"/>
              <a:gd name="connsiteX3" fmla="*/ 2346 w 2460160"/>
              <a:gd name="connsiteY3" fmla="*/ 8144928 h 8300415"/>
              <a:gd name="connsiteX4" fmla="*/ 0 w 2460160"/>
              <a:gd name="connsiteY4" fmla="*/ 0 h 8300415"/>
              <a:gd name="connsiteX0" fmla="*/ 0 w 2459610"/>
              <a:gd name="connsiteY0" fmla="*/ 0 h 8144928"/>
              <a:gd name="connsiteX1" fmla="*/ 2459591 w 2459610"/>
              <a:gd name="connsiteY1" fmla="*/ 2094158 h 8144928"/>
              <a:gd name="connsiteX2" fmla="*/ 2458709 w 2459610"/>
              <a:gd name="connsiteY2" fmla="*/ 5277473 h 8144928"/>
              <a:gd name="connsiteX3" fmla="*/ 2346 w 2459610"/>
              <a:gd name="connsiteY3" fmla="*/ 8144928 h 8144928"/>
              <a:gd name="connsiteX4" fmla="*/ 0 w 2459610"/>
              <a:gd name="connsiteY4" fmla="*/ 0 h 814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9610" h="8144928">
                <a:moveTo>
                  <a:pt x="0" y="0"/>
                </a:moveTo>
                <a:lnTo>
                  <a:pt x="2459591" y="2094158"/>
                </a:lnTo>
                <a:cubicBezTo>
                  <a:pt x="2459781" y="4162910"/>
                  <a:pt x="2458519" y="3208721"/>
                  <a:pt x="2458709" y="5277473"/>
                </a:cubicBezTo>
                <a:lnTo>
                  <a:pt x="2346" y="8144928"/>
                </a:lnTo>
                <a:cubicBezTo>
                  <a:pt x="2047" y="5378123"/>
                  <a:pt x="299" y="27668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3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rugun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1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burgun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80796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4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3149BCE-86D3-1940-9629-F83637CBD8D9}"/>
              </a:ext>
            </a:extLst>
          </p:cNvPr>
          <p:cNvSpPr/>
          <p:nvPr userDrawn="1"/>
        </p:nvSpPr>
        <p:spPr>
          <a:xfrm flipV="1">
            <a:off x="0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C986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411536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A5BBC-1390-1547-925D-E84262C2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11575774" cy="439785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4D52228-AD4F-7640-88D7-C179C0720CDD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C8319-8B7B-8B4A-B1FD-D8CA0C31C8DA}"/>
              </a:ext>
            </a:extLst>
          </p:cNvPr>
          <p:cNvSpPr/>
          <p:nvPr userDrawn="1"/>
        </p:nvSpPr>
        <p:spPr>
          <a:xfrm>
            <a:off x="0" y="6356350"/>
            <a:ext cx="12192000" cy="365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4CD7A57E-551C-C24D-A27B-47975A412225}"/>
              </a:ext>
            </a:extLst>
          </p:cNvPr>
          <p:cNvSpPr/>
          <p:nvPr userDrawn="1"/>
        </p:nvSpPr>
        <p:spPr>
          <a:xfrm>
            <a:off x="10442576" y="6356349"/>
            <a:ext cx="1749424" cy="365125"/>
          </a:xfrm>
          <a:custGeom>
            <a:avLst/>
            <a:gdLst>
              <a:gd name="connsiteX0" fmla="*/ 120145 w 1749424"/>
              <a:gd name="connsiteY0" fmla="*/ 0 h 385589"/>
              <a:gd name="connsiteX1" fmla="*/ 1749424 w 1749424"/>
              <a:gd name="connsiteY1" fmla="*/ 0 h 385589"/>
              <a:gd name="connsiteX2" fmla="*/ 1749424 w 1749424"/>
              <a:gd name="connsiteY2" fmla="*/ 385589 h 385589"/>
              <a:gd name="connsiteX3" fmla="*/ 0 w 1749424"/>
              <a:gd name="connsiteY3" fmla="*/ 382916 h 385589"/>
              <a:gd name="connsiteX4" fmla="*/ 120145 w 1749424"/>
              <a:gd name="connsiteY4" fmla="*/ 0 h 38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9424" h="385589">
                <a:moveTo>
                  <a:pt x="120145" y="0"/>
                </a:moveTo>
                <a:lnTo>
                  <a:pt x="1749424" y="0"/>
                </a:lnTo>
                <a:lnTo>
                  <a:pt x="1749424" y="385589"/>
                </a:lnTo>
                <a:lnTo>
                  <a:pt x="0" y="382916"/>
                </a:lnTo>
                <a:lnTo>
                  <a:pt x="120145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E9CE2-99A6-E541-B78B-E2F5A521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113" y="168123"/>
            <a:ext cx="11575774" cy="129734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B7EFA-26DA-0549-8566-4A497C0D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273287" cy="365125"/>
          </a:xfrm>
        </p:spPr>
        <p:txBody>
          <a:bodyPr/>
          <a:lstStyle/>
          <a:p>
            <a:fld id="{70C216CE-83BA-F043-A91B-C9E92537DB2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0ED7C8-AA0F-854A-8DE6-3382AD98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8113" y="6356350"/>
            <a:ext cx="784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1B756B2-94F0-944B-8964-2D42234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113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A8CED0D-404E-5E4B-A1FD-42603113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113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DD7498A-B5A9-EA46-B495-BAC53D0EBE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94425" y="1752089"/>
            <a:ext cx="5689462" cy="823912"/>
          </a:xfrm>
        </p:spPr>
        <p:txBody>
          <a:bodyPr anchor="ctr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A5F14CE-BF4F-F749-939E-122C117810C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425" y="2576001"/>
            <a:ext cx="5689462" cy="34968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E545FB-138C-9947-AE62-2F0B21D47344}"/>
              </a:ext>
            </a:extLst>
          </p:cNvPr>
          <p:cNvSpPr/>
          <p:nvPr userDrawn="1"/>
        </p:nvSpPr>
        <p:spPr>
          <a:xfrm flipV="1">
            <a:off x="-1" y="1358164"/>
            <a:ext cx="3902561" cy="107308"/>
          </a:xfrm>
          <a:custGeom>
            <a:avLst/>
            <a:gdLst>
              <a:gd name="connsiteX0" fmla="*/ 0 w 3902561"/>
              <a:gd name="connsiteY0" fmla="*/ 150072 h 150072"/>
              <a:gd name="connsiteX1" fmla="*/ 3902561 w 3902561"/>
              <a:gd name="connsiteY1" fmla="*/ 150072 h 150072"/>
              <a:gd name="connsiteX2" fmla="*/ 3855474 w 3902561"/>
              <a:gd name="connsiteY2" fmla="*/ 0 h 150072"/>
              <a:gd name="connsiteX3" fmla="*/ 0 w 3902561"/>
              <a:gd name="connsiteY3" fmla="*/ 0 h 15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561" h="150072">
                <a:moveTo>
                  <a:pt x="0" y="150072"/>
                </a:moveTo>
                <a:lnTo>
                  <a:pt x="3902561" y="150072"/>
                </a:lnTo>
                <a:lnTo>
                  <a:pt x="3855474" y="0"/>
                </a:lnTo>
                <a:lnTo>
                  <a:pt x="0" y="0"/>
                </a:lnTo>
                <a:close/>
              </a:path>
            </a:pathLst>
          </a:custGeom>
          <a:solidFill>
            <a:srgbClr val="6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4B4A0-2CDE-5B46-A727-2E51F4C98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7E89-C89C-C546-AB3F-EA6877F28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70C216CE-83BA-F043-A91B-C9E92537DB23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AE218B8-B8A1-EB40-A888-00C3EDDFEF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l"/>
            <a:r>
              <a:rPr lang="en-CA" noProof="0" dirty="0"/>
              <a:t>elections.ca</a:t>
            </a:r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B454483-247F-B14A-A9D0-1C3D5820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05648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54" r:id="rId14"/>
    <p:sldLayoutId id="2147483651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1800" indent="-264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System Font Regular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5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elections.ca/content.aspx?section=vot&amp;dir=faq&amp;document=faqfut&amp;lang=e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9571C-4E48-AF42-91FE-72D15F67E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34" y="431474"/>
            <a:ext cx="7127579" cy="2387600"/>
          </a:xfrm>
        </p:spPr>
        <p:txBody>
          <a:bodyPr/>
          <a:lstStyle/>
          <a:p>
            <a:r>
              <a:rPr lang="en-US" dirty="0"/>
              <a:t>It’s tax season!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8062E-01A4-D944-8A01-E214EC1E7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35" y="2923107"/>
            <a:ext cx="6111206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CA" sz="2600" dirty="0"/>
              <a:t>Did you know? You can be registered to vote in federal elections through your tax return!​</a:t>
            </a:r>
            <a:endParaRPr lang="en-US" sz="2600" dirty="0"/>
          </a:p>
        </p:txBody>
      </p:sp>
      <p:pic>
        <p:nvPicPr>
          <p:cNvPr id="5" name="Picture 4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945106A7-A798-31B4-0D61-5B530C1A0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5849" y="1009718"/>
            <a:ext cx="4317843" cy="431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43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EA8-E7C5-9E42-EF0C-DCD1C4EC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your taxes? Check the boxes.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68D41-91FC-7675-DCA9-4E89D0DBA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filing your taxes, check </a:t>
            </a:r>
            <a:r>
              <a:rPr lang="en-US" b="1" dirty="0"/>
              <a:t>“YES” </a:t>
            </a:r>
            <a:r>
              <a:rPr lang="en-US" dirty="0"/>
              <a:t>to the two questions related </a:t>
            </a:r>
            <a:br>
              <a:rPr lang="en-US" dirty="0"/>
            </a:br>
            <a:r>
              <a:rPr lang="en-US" dirty="0"/>
              <a:t>to Elections Canada.</a:t>
            </a:r>
          </a:p>
          <a:p>
            <a:pPr marL="0" indent="0">
              <a:buNone/>
            </a:pPr>
            <a:r>
              <a:rPr lang="en-US" dirty="0"/>
              <a:t>By checking </a:t>
            </a:r>
            <a:r>
              <a:rPr lang="en-US" b="1" dirty="0"/>
              <a:t>“YES”, </a:t>
            </a:r>
            <a:r>
              <a:rPr lang="en-US" dirty="0"/>
              <a:t>you’ll be registered at your current address and ready to vote at a federal election.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05A4-E042-57A5-6154-450B9B489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CACC9-D8BB-1C58-288E-8089FD59D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A0A18F6-112D-A069-E020-E50C78B16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34" y="4142705"/>
            <a:ext cx="10654346" cy="149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0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CDDB-5A52-6693-DE2C-41D4AF4C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of Future 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46EAA-74A7-CD1F-2F31-9E37A1BF1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779105"/>
            <a:ext cx="5944641" cy="4397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 of Future Electors </a:t>
            </a:r>
            <a:r>
              <a:rPr lang="en-US" sz="2400" dirty="0"/>
              <a:t>contains information on Canadian citizens aged between 14 and 17 who consented to register with Elections Canada.</a:t>
            </a:r>
          </a:p>
          <a:p>
            <a:pPr marL="0" indent="0">
              <a:buNone/>
            </a:pPr>
            <a:r>
              <a:rPr lang="en-US" sz="2400" dirty="0"/>
              <a:t>Upon turning 18, their information will be added to the </a:t>
            </a:r>
            <a:r>
              <a:rPr lang="en-US" sz="2400" b="1" dirty="0"/>
              <a:t>National Register of Electors </a:t>
            </a:r>
            <a:r>
              <a:rPr lang="en-US" sz="2400" dirty="0"/>
              <a:t>to update the lists of electors for federal elections and referendums.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41EE5-AF30-E42C-6B8F-A6658780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7A6D7-0F5E-257B-A6F0-2DD294A00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pic>
        <p:nvPicPr>
          <p:cNvPr id="7" name="Picture 6" descr="A group of people sitting at a table&#10;&#10;Description automatically generated with low confidence">
            <a:extLst>
              <a:ext uri="{FF2B5EF4-FFF2-40B4-BE49-F238E27FC236}">
                <a16:creationId xmlns:a16="http://schemas.microsoft.com/office/drawing/2014/main" id="{81D1E116-3E1A-6E26-089A-E0BCE10FD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454" y="2432395"/>
            <a:ext cx="5283530" cy="352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5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94CDA-46F8-56B2-1BDE-BCD742B4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Registered to </a:t>
            </a:r>
            <a:r>
              <a:rPr lang="en-US" dirty="0"/>
              <a:t>the Register of Future 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75169-3D2D-F049-7960-EA33DD36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4" y="1938131"/>
            <a:ext cx="6003234" cy="29817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000" dirty="0"/>
              <a:t>Canadian citizens 14-17 can check </a:t>
            </a:r>
            <a:r>
              <a:rPr lang="en-US" sz="3000" b="1" dirty="0"/>
              <a:t>“YES”</a:t>
            </a:r>
            <a:r>
              <a:rPr lang="en-US" sz="3000" dirty="0"/>
              <a:t> to the questions related to Elections Canada on their tax form.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F1913-0DAE-4024-2093-0169C6DA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216CE-83BA-F043-A91B-C9E92537DB2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7B3ED-C911-03A3-95E5-45B57D0CF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CA" noProof="0"/>
              <a:t>elections.ca</a:t>
            </a:r>
            <a:endParaRPr lang="en-CA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6839FE-1D92-8989-60F2-E156B7BD07A4}"/>
              </a:ext>
            </a:extLst>
          </p:cNvPr>
          <p:cNvSpPr txBox="1">
            <a:spLocks/>
          </p:cNvSpPr>
          <p:nvPr/>
        </p:nvSpPr>
        <p:spPr>
          <a:xfrm>
            <a:off x="7179365" y="2236303"/>
            <a:ext cx="3922643" cy="2683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800" indent="-264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System Font Regular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5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dirty="0">
                <a:solidFill>
                  <a:srgbClr val="6A0032"/>
                </a:solidFill>
              </a:rPr>
              <a:t>Did you know?</a:t>
            </a:r>
            <a:br>
              <a:rPr lang="en-US" sz="2600" dirty="0">
                <a:solidFill>
                  <a:srgbClr val="6A0032"/>
                </a:solidFill>
              </a:rPr>
            </a:br>
            <a:r>
              <a:rPr lang="en-US" sz="2600" dirty="0">
                <a:solidFill>
                  <a:srgbClr val="6A0032"/>
                </a:solidFill>
              </a:rPr>
              <a:t>Voting is habit forming.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/>
              <a:t>18-year-olds who vote for the first time are likely to become lifelong voters.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2BB975-7BE9-CBF9-775D-270FF1D8203C}"/>
              </a:ext>
            </a:extLst>
          </p:cNvPr>
          <p:cNvSpPr/>
          <p:nvPr/>
        </p:nvSpPr>
        <p:spPr>
          <a:xfrm>
            <a:off x="6848061" y="1938131"/>
            <a:ext cx="4552121" cy="2981738"/>
          </a:xfrm>
          <a:prstGeom prst="rect">
            <a:avLst/>
          </a:prstGeom>
          <a:noFill/>
          <a:ln w="28575">
            <a:solidFill>
              <a:srgbClr val="C986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690032"/>
      </a:accent1>
      <a:accent2>
        <a:srgbClr val="714068"/>
      </a:accent2>
      <a:accent3>
        <a:srgbClr val="344551"/>
      </a:accent3>
      <a:accent4>
        <a:srgbClr val="D38E10"/>
      </a:accent4>
      <a:accent5>
        <a:srgbClr val="00656D"/>
      </a:accent5>
      <a:accent6>
        <a:srgbClr val="9A9D03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C8285431-1564-FF44-A26E-02190DBB1DB4}" vid="{59C456E5-9E89-1F48-AE9A-924381F340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9BB58C0D5044CA0C87D83B2755A8D" ma:contentTypeVersion="18" ma:contentTypeDescription="Create a new document." ma:contentTypeScope="" ma:versionID="69197f260e186f459a5b9ed4341d02d1">
  <xsd:schema xmlns:xsd="http://www.w3.org/2001/XMLSchema" xmlns:xs="http://www.w3.org/2001/XMLSchema" xmlns:p="http://schemas.microsoft.com/office/2006/metadata/properties" xmlns:ns2="34445aeb-b1ae-4232-97eb-ddae9062da57" xmlns:ns3="1d04fd7e-95b2-491d-a65a-48a75493d901" targetNamespace="http://schemas.microsoft.com/office/2006/metadata/properties" ma:root="true" ma:fieldsID="4fa0346ab3388c8b40e3873e6c9b7b21" ns2:_="" ns3:_="">
    <xsd:import namespace="34445aeb-b1ae-4232-97eb-ddae9062da57"/>
    <xsd:import namespace="1d04fd7e-95b2-491d-a65a-48a75493d9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Not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45aeb-b1ae-4232-97eb-ddae9062d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b304e3-2042-4a24-b242-f1013d2ce4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3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4fd7e-95b2-491d-a65a-48a75493d9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3f02450a-591d-4c42-a88c-912786563066}" ma:internalName="TaxCatchAll" ma:showField="CatchAllData" ma:web="1d04fd7e-95b2-491d-a65a-48a75493d9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445aeb-b1ae-4232-97eb-ddae9062da57">
      <Terms xmlns="http://schemas.microsoft.com/office/infopath/2007/PartnerControls"/>
    </lcf76f155ced4ddcb4097134ff3c332f>
    <Notes xmlns="34445aeb-b1ae-4232-97eb-ddae9062da57" xsi:nil="true"/>
    <TaxCatchAll xmlns="1d04fd7e-95b2-491d-a65a-48a75493d901" xsi:nil="true"/>
  </documentManagement>
</p:properties>
</file>

<file path=customXml/itemProps1.xml><?xml version="1.0" encoding="utf-8"?>
<ds:datastoreItem xmlns:ds="http://schemas.openxmlformats.org/officeDocument/2006/customXml" ds:itemID="{832D44DC-31FC-4EFC-87F6-B210C9C400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F81293-F052-42BB-810B-DA1434FD2D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45aeb-b1ae-4232-97eb-ddae9062da57"/>
    <ds:schemaRef ds:uri="1d04fd7e-95b2-491d-a65a-48a75493d9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E438B1-50B5-4915-A954-03B9E0EEAA1C}">
  <ds:schemaRefs>
    <ds:schemaRef ds:uri="http://purl.org/dc/dcmitype/"/>
    <ds:schemaRef ds:uri="1d04fd7e-95b2-491d-a65a-48a75493d901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34445aeb-b1ae-4232-97eb-ddae9062da5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188</Words>
  <Application>Microsoft Office PowerPoint</Application>
  <PresentationFormat>Grand écran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System Font Regular</vt:lpstr>
      <vt:lpstr>Wingdings</vt:lpstr>
      <vt:lpstr>Office Theme</vt:lpstr>
      <vt:lpstr>It’s tax season!</vt:lpstr>
      <vt:lpstr>Filing your taxes? Check the boxes.</vt:lpstr>
      <vt:lpstr>Register of Future Electors</vt:lpstr>
      <vt:lpstr>Registered to the Register of Future Electors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tax season!</dc:title>
  <dc:creator>Michelle Horner</dc:creator>
  <cp:lastModifiedBy>Pelosse, Josiane</cp:lastModifiedBy>
  <cp:revision>7</cp:revision>
  <dcterms:created xsi:type="dcterms:W3CDTF">2023-02-13T15:33:07Z</dcterms:created>
  <dcterms:modified xsi:type="dcterms:W3CDTF">2025-02-14T14:41:24Z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0x0101003129BB58C0D5044CA0C87D83B2755A8D</vt:lpwstr>
  </property>
  <property fmtid="{D5CDD505-2E9C-101B-9397-08002B2CF9AE}" pid="3" name="MediaServiceImageTags">
    <vt:lpwstr/>
  </property>
</Properties>
</file>